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22"/>
  </p:notesMasterIdLst>
  <p:handoutMasterIdLst>
    <p:handoutMasterId r:id="rId23"/>
  </p:handoutMasterIdLst>
  <p:sldIdLst>
    <p:sldId id="256" r:id="rId2"/>
    <p:sldId id="363" r:id="rId3"/>
    <p:sldId id="364" r:id="rId4"/>
    <p:sldId id="263" r:id="rId5"/>
    <p:sldId id="356" r:id="rId6"/>
    <p:sldId id="257" r:id="rId7"/>
    <p:sldId id="357" r:id="rId8"/>
    <p:sldId id="358" r:id="rId9"/>
    <p:sldId id="258" r:id="rId10"/>
    <p:sldId id="359" r:id="rId11"/>
    <p:sldId id="360" r:id="rId12"/>
    <p:sldId id="260" r:id="rId13"/>
    <p:sldId id="265" r:id="rId14"/>
    <p:sldId id="261" r:id="rId15"/>
    <p:sldId id="264" r:id="rId16"/>
    <p:sldId id="361" r:id="rId17"/>
    <p:sldId id="366" r:id="rId18"/>
    <p:sldId id="362" r:id="rId19"/>
    <p:sldId id="365" r:id="rId20"/>
    <p:sldId id="355" r:id="rId21"/>
  </p:sldIdLst>
  <p:sldSz cx="9144000" cy="6858000" type="screen4x3"/>
  <p:notesSz cx="6858000" cy="9144000"/>
  <p:defaultTextStyle>
    <a:defPPr>
      <a:defRPr lang="zh-CN"/>
    </a:defPPr>
    <a:lvl1pPr algn="l" rtl="0" fontAlgn="base">
      <a:spcBef>
        <a:spcPct val="50000"/>
      </a:spcBef>
      <a:spcAft>
        <a:spcPct val="0"/>
      </a:spcAft>
      <a:defRPr kern="1200">
        <a:solidFill>
          <a:schemeClr val="tx1"/>
        </a:solidFill>
        <a:latin typeface="Arial" charset="0"/>
        <a:ea typeface="宋体" charset="-122"/>
        <a:cs typeface="+mn-cs"/>
      </a:defRPr>
    </a:lvl1pPr>
    <a:lvl2pPr marL="457200" algn="l" rtl="0" fontAlgn="base">
      <a:spcBef>
        <a:spcPct val="50000"/>
      </a:spcBef>
      <a:spcAft>
        <a:spcPct val="0"/>
      </a:spcAft>
      <a:defRPr kern="1200">
        <a:solidFill>
          <a:schemeClr val="tx1"/>
        </a:solidFill>
        <a:latin typeface="Arial" charset="0"/>
        <a:ea typeface="宋体" charset="-122"/>
        <a:cs typeface="+mn-cs"/>
      </a:defRPr>
    </a:lvl2pPr>
    <a:lvl3pPr marL="914400" algn="l" rtl="0" fontAlgn="base">
      <a:spcBef>
        <a:spcPct val="50000"/>
      </a:spcBef>
      <a:spcAft>
        <a:spcPct val="0"/>
      </a:spcAft>
      <a:defRPr kern="1200">
        <a:solidFill>
          <a:schemeClr val="tx1"/>
        </a:solidFill>
        <a:latin typeface="Arial" charset="0"/>
        <a:ea typeface="宋体" charset="-122"/>
        <a:cs typeface="+mn-cs"/>
      </a:defRPr>
    </a:lvl3pPr>
    <a:lvl4pPr marL="1371600" algn="l" rtl="0" fontAlgn="base">
      <a:spcBef>
        <a:spcPct val="50000"/>
      </a:spcBef>
      <a:spcAft>
        <a:spcPct val="0"/>
      </a:spcAft>
      <a:defRPr kern="1200">
        <a:solidFill>
          <a:schemeClr val="tx1"/>
        </a:solidFill>
        <a:latin typeface="Arial" charset="0"/>
        <a:ea typeface="宋体" charset="-122"/>
        <a:cs typeface="+mn-cs"/>
      </a:defRPr>
    </a:lvl4pPr>
    <a:lvl5pPr marL="1828800" algn="l" rtl="0" fontAlgn="base">
      <a:spcBef>
        <a:spcPct val="5000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521415D9-36F7-43E2-AB2F-B90AF26B5E84}">
      <p14:sectionLst xmlns:p14="http://schemas.microsoft.com/office/powerpoint/2010/main">
        <p14:section name="默认节" id="{82263D76-8E5E-42A5-BE5A-0A0ED33A72B5}">
          <p14:sldIdLst>
            <p14:sldId id="256"/>
            <p14:sldId id="363"/>
            <p14:sldId id="364"/>
            <p14:sldId id="263"/>
            <p14:sldId id="356"/>
            <p14:sldId id="257"/>
            <p14:sldId id="357"/>
            <p14:sldId id="358"/>
            <p14:sldId id="258"/>
            <p14:sldId id="359"/>
            <p14:sldId id="360"/>
            <p14:sldId id="260"/>
            <p14:sldId id="265"/>
            <p14:sldId id="261"/>
            <p14:sldId id="264"/>
            <p14:sldId id="361"/>
            <p14:sldId id="366"/>
            <p14:sldId id="362"/>
            <p14:sldId id="365"/>
            <p14:sldId id="35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B3B"/>
    <a:srgbClr val="E83C40"/>
    <a:srgbClr val="FF0066"/>
    <a:srgbClr val="E31B20"/>
    <a:srgbClr val="000099"/>
    <a:srgbClr val="E52B2F"/>
    <a:srgbClr val="E62B2F"/>
    <a:srgbClr val="0000FF"/>
    <a:srgbClr val="F83A4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B344D84-9AFB-497E-A393-DC336BA19D2E}" styleName="中度样式 3 - 强调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9" autoAdjust="0"/>
    <p:restoredTop sz="93883" autoAdjust="0"/>
  </p:normalViewPr>
  <p:slideViewPr>
    <p:cSldViewPr>
      <p:cViewPr>
        <p:scale>
          <a:sx n="66" d="100"/>
          <a:sy n="66" d="100"/>
        </p:scale>
        <p:origin x="1112" y="76"/>
      </p:cViewPr>
      <p:guideLst>
        <p:guide orient="horz" pos="2160"/>
        <p:guide pos="2880"/>
      </p:guideLst>
    </p:cSldViewPr>
  </p:slideViewPr>
  <p:outlineViewPr>
    <p:cViewPr>
      <p:scale>
        <a:sx n="33" d="100"/>
        <a:sy n="33" d="100"/>
      </p:scale>
      <p:origin x="0" y="-28746"/>
    </p:cViewPr>
  </p:outlineViewPr>
  <p:notesTextViewPr>
    <p:cViewPr>
      <p:scale>
        <a:sx n="200" d="100"/>
        <a:sy n="200" d="100"/>
      </p:scale>
      <p:origin x="0" y="0"/>
    </p:cViewPr>
  </p:notesTextViewPr>
  <p:sorterViewPr>
    <p:cViewPr>
      <p:scale>
        <a:sx n="66" d="100"/>
        <a:sy n="66" d="100"/>
      </p:scale>
      <p:origin x="0" y="0"/>
    </p:cViewPr>
  </p:sorterViewPr>
  <p:notesViewPr>
    <p:cSldViewPr>
      <p:cViewPr varScale="1">
        <p:scale>
          <a:sx n="86" d="100"/>
          <a:sy n="86" d="100"/>
        </p:scale>
        <p:origin x="-384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dirty="0">
              <a:ea typeface="微软雅黑" panose="020B0503020204020204" pitchFamily="34" charset="-122"/>
            </a:endParaRPr>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7606AB4-1296-4EDF-A36B-64B99D90BD0E}" type="datetimeFigureOut">
              <a:rPr lang="zh-CN" altLang="en-US" smtClean="0">
                <a:ea typeface="微软雅黑" panose="020B0503020204020204" pitchFamily="34" charset="-122"/>
              </a:rPr>
              <a:pPr/>
              <a:t>2018/10/13</a:t>
            </a:fld>
            <a:endParaRPr lang="zh-CN" altLang="en-US" dirty="0">
              <a:ea typeface="微软雅黑" panose="020B0503020204020204" pitchFamily="34" charset="-122"/>
            </a:endParaRPr>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dirty="0">
              <a:ea typeface="微软雅黑" panose="020B0503020204020204" pitchFamily="34" charset="-122"/>
            </a:endParaRPr>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507487F-9575-48E1-AD78-C94FBAD628C0}" type="slidenum">
              <a:rPr lang="zh-CN" altLang="en-US" smtClean="0">
                <a:ea typeface="微软雅黑" panose="020B0503020204020204" pitchFamily="34" charset="-122"/>
              </a:rPr>
              <a:pPr/>
              <a:t>‹#›</a:t>
            </a:fld>
            <a:endParaRPr lang="zh-CN" altLang="en-US" dirty="0">
              <a:ea typeface="微软雅黑" panose="020B0503020204020204" pitchFamily="34" charset="-122"/>
            </a:endParaRPr>
          </a:p>
        </p:txBody>
      </p:sp>
    </p:spTree>
    <p:extLst>
      <p:ext uri="{BB962C8B-B14F-4D97-AF65-F5344CB8AC3E}">
        <p14:creationId xmlns:p14="http://schemas.microsoft.com/office/powerpoint/2010/main" val="23603138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200">
                <a:latin typeface="Arial" charset="0"/>
                <a:ea typeface="微软雅黑" panose="020B0503020204020204" pitchFamily="34" charset="-122"/>
              </a:defRPr>
            </a:lvl1pPr>
          </a:lstStyle>
          <a:p>
            <a:pPr>
              <a:defRPr/>
            </a:pPr>
            <a:endParaRPr lang="en-US" altLang="zh-CN" dirty="0"/>
          </a:p>
        </p:txBody>
      </p:sp>
      <p:sp>
        <p:nvSpPr>
          <p:cNvPr id="788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latin typeface="Arial" charset="0"/>
                <a:ea typeface="微软雅黑" panose="020B0503020204020204" pitchFamily="34" charset="-122"/>
              </a:defRPr>
            </a:lvl1pPr>
          </a:lstStyle>
          <a:p>
            <a:pPr>
              <a:defRPr/>
            </a:pPr>
            <a:endParaRPr lang="en-US" altLang="zh-CN" dirty="0"/>
          </a:p>
        </p:txBody>
      </p:sp>
      <p:sp>
        <p:nvSpPr>
          <p:cNvPr id="92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788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dirty="0"/>
              <a:t>单击此处编辑母版文本样式</a:t>
            </a:r>
          </a:p>
          <a:p>
            <a:pPr lvl="1"/>
            <a:r>
              <a:rPr lang="zh-CN" altLang="en-US" noProof="0" dirty="0"/>
              <a:t>第二级</a:t>
            </a:r>
          </a:p>
          <a:p>
            <a:pPr lvl="2"/>
            <a:r>
              <a:rPr lang="zh-CN" altLang="en-US" noProof="0" dirty="0"/>
              <a:t>第三级</a:t>
            </a:r>
          </a:p>
          <a:p>
            <a:pPr lvl="3"/>
            <a:r>
              <a:rPr lang="zh-CN" altLang="en-US" noProof="0" dirty="0"/>
              <a:t>第四级</a:t>
            </a:r>
          </a:p>
          <a:p>
            <a:pPr lvl="4"/>
            <a:r>
              <a:rPr lang="zh-CN" altLang="en-US" noProof="0" dirty="0"/>
              <a:t>第五级</a:t>
            </a:r>
          </a:p>
        </p:txBody>
      </p:sp>
      <p:sp>
        <p:nvSpPr>
          <p:cNvPr id="788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defRPr sz="1200">
                <a:latin typeface="Arial" charset="0"/>
                <a:ea typeface="微软雅黑" panose="020B0503020204020204" pitchFamily="34" charset="-122"/>
              </a:defRPr>
            </a:lvl1pPr>
          </a:lstStyle>
          <a:p>
            <a:pPr>
              <a:defRPr/>
            </a:pPr>
            <a:endParaRPr lang="en-US" altLang="zh-CN" dirty="0"/>
          </a:p>
        </p:txBody>
      </p:sp>
      <p:sp>
        <p:nvSpPr>
          <p:cNvPr id="788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a:latin typeface="Arial" charset="0"/>
                <a:ea typeface="微软雅黑" panose="020B0503020204020204" pitchFamily="34" charset="-122"/>
              </a:defRPr>
            </a:lvl1pPr>
          </a:lstStyle>
          <a:p>
            <a:pPr>
              <a:defRPr/>
            </a:pPr>
            <a:fld id="{83A6EBAF-3F13-4859-9BEF-DA5C3C561022}" type="slidenum">
              <a:rPr lang="en-US" altLang="zh-CN" smtClean="0"/>
              <a:pPr>
                <a:defRPr/>
              </a:pPr>
              <a:t>‹#›</a:t>
            </a:fld>
            <a:endParaRPr lang="en-US" altLang="zh-CN" dirty="0"/>
          </a:p>
        </p:txBody>
      </p:sp>
    </p:spTree>
    <p:extLst>
      <p:ext uri="{BB962C8B-B14F-4D97-AF65-F5344CB8AC3E}">
        <p14:creationId xmlns:p14="http://schemas.microsoft.com/office/powerpoint/2010/main" val="142996104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微软雅黑" panose="020B0503020204020204" pitchFamily="34"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微软雅黑" panose="020B0503020204020204" pitchFamily="34"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微软雅黑" panose="020B0503020204020204" pitchFamily="34"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微软雅黑" panose="020B0503020204020204" pitchFamily="34"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幻灯片图像占位符 1"/>
          <p:cNvSpPr>
            <a:spLocks noGrp="1" noRot="1" noChangeAspect="1" noTextEdit="1"/>
          </p:cNvSpPr>
          <p:nvPr>
            <p:ph type="sldImg"/>
          </p:nvPr>
        </p:nvSpPr>
        <p:spPr>
          <a:ln/>
        </p:spPr>
      </p:sp>
      <p:sp>
        <p:nvSpPr>
          <p:cNvPr id="10243" name="备注占位符 2"/>
          <p:cNvSpPr>
            <a:spLocks noGrp="1"/>
          </p:cNvSpPr>
          <p:nvPr>
            <p:ph type="body" idx="1"/>
          </p:nvPr>
        </p:nvSpPr>
        <p:spPr>
          <a:noFill/>
          <a:ln/>
        </p:spPr>
        <p:txBody>
          <a:bodyPr/>
          <a:lstStyle/>
          <a:p>
            <a:endParaRPr lang="zh-CN" altLang="en-US" dirty="0"/>
          </a:p>
        </p:txBody>
      </p:sp>
      <p:sp>
        <p:nvSpPr>
          <p:cNvPr id="10244" name="灯片编号占位符 3"/>
          <p:cNvSpPr>
            <a:spLocks noGrp="1"/>
          </p:cNvSpPr>
          <p:nvPr>
            <p:ph type="sldNum" sz="quarter" idx="5"/>
          </p:nvPr>
        </p:nvSpPr>
        <p:spPr>
          <a:noFill/>
        </p:spPr>
        <p:txBody>
          <a:bodyPr/>
          <a:lstStyle/>
          <a:p>
            <a:fld id="{1D38E1A0-CCE2-4D7D-8A04-0A047032F5F8}" type="slidenum">
              <a:rPr lang="en-US" altLang="zh-CN" smtClean="0"/>
              <a:pPr/>
              <a:t>1</a:t>
            </a:fld>
            <a:endParaRPr lang="en-US" altLang="zh-CN" dirty="0"/>
          </a:p>
        </p:txBody>
      </p:sp>
    </p:spTree>
    <p:extLst>
      <p:ext uri="{BB962C8B-B14F-4D97-AF65-F5344CB8AC3E}">
        <p14:creationId xmlns:p14="http://schemas.microsoft.com/office/powerpoint/2010/main" val="1810109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rgbClr val="E83C40"/>
            </a:solidFill>
            <a:prstDash val="solid"/>
            <a:miter lim="800000"/>
            <a:headEnd/>
            <a:tailEnd/>
          </a:ln>
        </p:spPr>
        <p:txBody>
          <a:bodyPr/>
          <a:lstStyle/>
          <a:p>
            <a:pPr>
              <a:defRPr/>
            </a:pPr>
            <a:endParaRPr lang="zh-CN" altLang="en-US" dirty="0">
              <a:ea typeface="微软雅黑" panose="020B0503020204020204" pitchFamily="34" charset="-122"/>
            </a:endParaRPr>
          </a:p>
        </p:txBody>
      </p:sp>
      <p:sp>
        <p:nvSpPr>
          <p:cNvPr id="5" name="Line 8"/>
          <p:cNvSpPr>
            <a:spLocks noChangeShapeType="1"/>
          </p:cNvSpPr>
          <p:nvPr/>
        </p:nvSpPr>
        <p:spPr bwMode="auto">
          <a:xfrm>
            <a:off x="1981200" y="3962400"/>
            <a:ext cx="6511925" cy="0"/>
          </a:xfrm>
          <a:prstGeom prst="line">
            <a:avLst/>
          </a:prstGeom>
          <a:noFill/>
          <a:ln w="19050">
            <a:solidFill>
              <a:srgbClr val="E83C40"/>
            </a:solidFill>
            <a:round/>
            <a:headEnd/>
            <a:tailEnd/>
          </a:ln>
          <a:effectLst/>
        </p:spPr>
        <p:txBody>
          <a:bodyPr/>
          <a:lstStyle/>
          <a:p>
            <a:pPr>
              <a:defRPr/>
            </a:pPr>
            <a:endParaRPr lang="zh-CN" altLang="en-US" dirty="0">
              <a:ea typeface="微软雅黑" panose="020B0503020204020204" pitchFamily="34" charset="-122"/>
            </a:endParaRPr>
          </a:p>
        </p:txBody>
      </p:sp>
      <p:sp>
        <p:nvSpPr>
          <p:cNvPr id="43010" name="Rectangle 2"/>
          <p:cNvSpPr>
            <a:spLocks noGrp="1" noChangeArrowheads="1"/>
          </p:cNvSpPr>
          <p:nvPr>
            <p:ph type="ctrTitle"/>
          </p:nvPr>
        </p:nvSpPr>
        <p:spPr>
          <a:xfrm>
            <a:off x="914400" y="1748408"/>
            <a:ext cx="7623175" cy="1752600"/>
          </a:xfrm>
        </p:spPr>
        <p:txBody>
          <a:bodyPr/>
          <a:lstStyle>
            <a:lvl1pPr algn="ctr" rtl="0" eaLnBrk="1" fontAlgn="base" hangingPunct="1">
              <a:spcBef>
                <a:spcPct val="0"/>
              </a:spcBef>
              <a:spcAft>
                <a:spcPct val="0"/>
              </a:spcAft>
              <a:defRPr lang="zh-CN" altLang="en-US" sz="3800" b="1" dirty="0">
                <a:solidFill>
                  <a:schemeClr val="tx1"/>
                </a:solidFill>
                <a:latin typeface="+mn-lt"/>
                <a:ea typeface="微软雅黑" panose="020B0503020204020204" pitchFamily="34" charset="-122"/>
                <a:cs typeface="Times New Roman" pitchFamily="18" charset="0"/>
              </a:defRPr>
            </a:lvl1pPr>
          </a:lstStyle>
          <a:p>
            <a:r>
              <a:rPr lang="zh-CN" altLang="en-US" dirty="0"/>
              <a:t>单击此处编辑母版标题样式</a:t>
            </a:r>
          </a:p>
        </p:txBody>
      </p:sp>
      <p:sp>
        <p:nvSpPr>
          <p:cNvPr id="43011" name="Rectangle 3"/>
          <p:cNvSpPr>
            <a:spLocks noGrp="1" noChangeArrowheads="1"/>
          </p:cNvSpPr>
          <p:nvPr>
            <p:ph type="subTitle" idx="1"/>
          </p:nvPr>
        </p:nvSpPr>
        <p:spPr>
          <a:xfrm>
            <a:off x="1981200" y="4052664"/>
            <a:ext cx="6553200" cy="1752600"/>
          </a:xfrm>
        </p:spPr>
        <p:txBody>
          <a:bodyPr/>
          <a:lstStyle>
            <a:lvl1pPr marL="0" indent="0" rtl="0" eaLnBrk="1" fontAlgn="base" hangingPunct="1">
              <a:spcBef>
                <a:spcPct val="20000"/>
              </a:spcBef>
              <a:spcAft>
                <a:spcPct val="0"/>
              </a:spcAft>
              <a:buClr>
                <a:schemeClr val="accent1"/>
              </a:buClr>
              <a:buSzPct val="65000"/>
              <a:buFont typeface="Wingdings" pitchFamily="2" charset="2"/>
              <a:buNone/>
              <a:defRPr lang="zh-CN" altLang="en-US" sz="2200" dirty="0">
                <a:solidFill>
                  <a:schemeClr val="tx1"/>
                </a:solidFill>
                <a:latin typeface="+mn-lt"/>
                <a:ea typeface="微软雅黑" panose="020B0503020204020204" pitchFamily="34" charset="-122"/>
                <a:cs typeface="+mn-cs"/>
              </a:defRPr>
            </a:lvl1pPr>
          </a:lstStyle>
          <a:p>
            <a:r>
              <a:rPr lang="zh-CN" altLang="en-US" dirty="0"/>
              <a:t>单击此处编辑母版副标题样式</a:t>
            </a: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xfrm>
            <a:off x="457200" y="6243638"/>
            <a:ext cx="2133600" cy="457200"/>
          </a:xfrm>
          <a:prstGeom prst="rect">
            <a:avLst/>
          </a:prstGeom>
          <a:ln/>
        </p:spPr>
        <p:txBody>
          <a:bodyPr/>
          <a:lstStyle>
            <a:lvl1pPr>
              <a:defRPr/>
            </a:lvl1pPr>
          </a:lstStyle>
          <a:p>
            <a:pPr>
              <a:defRPr/>
            </a:pPr>
            <a:fld id="{602DEC16-5861-46B7-B6BC-F78ECDC9EE8F}" type="datetime1">
              <a:rPr lang="en-US" altLang="zh-CN" smtClean="0"/>
              <a:pPr>
                <a:defRPr/>
              </a:pPr>
              <a:t>10/13/2018</a:t>
            </a:fld>
            <a:endParaRPr lang="en-US" altLang="zh-CN" dirty="0"/>
          </a:p>
        </p:txBody>
      </p:sp>
      <p:sp>
        <p:nvSpPr>
          <p:cNvPr id="5"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ltLang="zh-CN" dirty="0"/>
          </a:p>
        </p:txBody>
      </p:sp>
      <p:sp>
        <p:nvSpPr>
          <p:cNvPr id="6" name="Rectangle 6"/>
          <p:cNvSpPr>
            <a:spLocks noGrp="1" noChangeArrowheads="1"/>
          </p:cNvSpPr>
          <p:nvPr>
            <p:ph type="sldNum" sz="quarter" idx="12"/>
          </p:nvPr>
        </p:nvSpPr>
        <p:spPr>
          <a:xfrm>
            <a:off x="6553200" y="6453188"/>
            <a:ext cx="2133600" cy="247650"/>
          </a:xfrm>
          <a:prstGeom prst="rect">
            <a:avLst/>
          </a:prstGeom>
        </p:spPr>
        <p:txBody>
          <a:bodyPr/>
          <a:lstStyle>
            <a:lvl1pPr>
              <a:defRPr>
                <a:ea typeface="微软雅黑" panose="020B0503020204020204" pitchFamily="34" charset="-122"/>
              </a:defRPr>
            </a:lvl1pPr>
          </a:lstStyle>
          <a:p>
            <a:pPr>
              <a:defRPr/>
            </a:pPr>
            <a:r>
              <a:rPr lang="en-US" altLang="zh-CN" dirty="0"/>
              <a:t>Middleware, CCNT, ZJU</a:t>
            </a:r>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7813"/>
            <a:ext cx="2057400" cy="5853112"/>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7813"/>
            <a:ext cx="6019800" cy="5853112"/>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6C3D90C3-E381-46DC-B328-F0D84AF7838B}" type="datetime1">
              <a:rPr lang="en-US" altLang="zh-CN" smtClean="0"/>
              <a:pPr>
                <a:defRPr/>
              </a:pPr>
              <a:t>10/13/2018</a:t>
            </a:fld>
            <a:endParaRPr lang="en-US" altLang="zh-CN" dirty="0"/>
          </a:p>
        </p:txBody>
      </p:sp>
      <p:sp>
        <p:nvSpPr>
          <p:cNvPr id="5"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zh-CN" dirty="0"/>
          </a:p>
        </p:txBody>
      </p:sp>
      <p:sp>
        <p:nvSpPr>
          <p:cNvPr id="6" name="Rectangle 6"/>
          <p:cNvSpPr>
            <a:spLocks noGrp="1" noChangeArrowheads="1"/>
          </p:cNvSpPr>
          <p:nvPr>
            <p:ph type="sldNum" sz="quarter" idx="12"/>
          </p:nvPr>
        </p:nvSpPr>
        <p:spPr>
          <a:xfrm>
            <a:off x="6553200" y="6243638"/>
            <a:ext cx="2133600" cy="457200"/>
          </a:xfrm>
          <a:prstGeom prst="rect">
            <a:avLst/>
          </a:prstGeom>
        </p:spPr>
        <p:txBody>
          <a:bodyPr/>
          <a:lstStyle>
            <a:lvl1pPr>
              <a:defRPr>
                <a:ea typeface="微软雅黑" panose="020B0503020204020204" pitchFamily="34" charset="-122"/>
              </a:defRPr>
            </a:lvl1pPr>
          </a:lstStyle>
          <a:p>
            <a:pPr>
              <a:defRPr/>
            </a:pPr>
            <a:fld id="{65B2D091-59D4-4BC4-BFC2-E6D82CD2D10C}" type="slidenum">
              <a:rPr lang="en-US" altLang="zh-CN" smtClean="0"/>
              <a:pPr>
                <a:defRPr/>
              </a:pPr>
              <a:t>‹#›</a:t>
            </a:fld>
            <a:endParaRPr lang="en-US" altLang="zh-CN" dirty="0"/>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7813"/>
            <a:ext cx="8229600" cy="1139825"/>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600200"/>
            <a:ext cx="4038600" cy="45307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307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F0E7FF8D-4429-4F4F-8C0A-BD76A1DED477}" type="datetime1">
              <a:rPr lang="en-US" altLang="zh-CN" smtClean="0"/>
              <a:pPr>
                <a:defRPr/>
              </a:pPr>
              <a:t>10/13/2018</a:t>
            </a:fld>
            <a:endParaRPr lang="en-US" altLang="zh-CN" dirty="0"/>
          </a:p>
        </p:txBody>
      </p:sp>
      <p:sp>
        <p:nvSpPr>
          <p:cNvPr id="6"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zh-CN" dirty="0"/>
          </a:p>
        </p:txBody>
      </p:sp>
      <p:sp>
        <p:nvSpPr>
          <p:cNvPr id="7" name="Rectangle 6"/>
          <p:cNvSpPr>
            <a:spLocks noGrp="1" noChangeArrowheads="1"/>
          </p:cNvSpPr>
          <p:nvPr>
            <p:ph type="sldNum" sz="quarter" idx="12"/>
          </p:nvPr>
        </p:nvSpPr>
        <p:spPr>
          <a:xfrm>
            <a:off x="6553200" y="6243638"/>
            <a:ext cx="2133600" cy="457200"/>
          </a:xfrm>
          <a:prstGeom prst="rect">
            <a:avLst/>
          </a:prstGeom>
        </p:spPr>
        <p:txBody>
          <a:bodyPr/>
          <a:lstStyle>
            <a:lvl1pPr>
              <a:defRPr>
                <a:ea typeface="微软雅黑" panose="020B0503020204020204" pitchFamily="34" charset="-122"/>
              </a:defRPr>
            </a:lvl1pPr>
          </a:lstStyle>
          <a:p>
            <a:pPr>
              <a:defRPr/>
            </a:pPr>
            <a:fld id="{FEDE9D03-4089-4A0A-9A4E-DF0F03F25866}" type="slidenum">
              <a:rPr lang="en-US" altLang="zh-CN" smtClean="0"/>
              <a:pPr>
                <a:defRPr/>
              </a:pPr>
              <a:t>‹#›</a:t>
            </a:fld>
            <a:endParaRPr lang="en-US" altLang="zh-CN" dirty="0"/>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标题和四项内容">
    <p:spTree>
      <p:nvGrpSpPr>
        <p:cNvPr id="1" name=""/>
        <p:cNvGrpSpPr/>
        <p:nvPr/>
      </p:nvGrpSpPr>
      <p:grpSpPr>
        <a:xfrm>
          <a:off x="0" y="0"/>
          <a:ext cx="0" cy="0"/>
          <a:chOff x="0" y="0"/>
          <a:chExt cx="0" cy="0"/>
        </a:xfrm>
      </p:grpSpPr>
      <p:sp>
        <p:nvSpPr>
          <p:cNvPr id="2" name="标题 1"/>
          <p:cNvSpPr>
            <a:spLocks noGrp="1"/>
          </p:cNvSpPr>
          <p:nvPr>
            <p:ph type="title" sz="quarter"/>
          </p:nvPr>
        </p:nvSpPr>
        <p:spPr>
          <a:xfrm>
            <a:off x="457200" y="277813"/>
            <a:ext cx="8229600" cy="1139825"/>
          </a:xfrm>
        </p:spPr>
        <p:txBody>
          <a:bodyPr/>
          <a:lstStyle/>
          <a:p>
            <a:r>
              <a:rPr lang="zh-CN" altLang="en-US"/>
              <a:t>单击此处编辑母版标题样式</a:t>
            </a:r>
          </a:p>
        </p:txBody>
      </p:sp>
      <p:sp>
        <p:nvSpPr>
          <p:cNvPr id="3" name="内容占位符 2"/>
          <p:cNvSpPr>
            <a:spLocks noGrp="1"/>
          </p:cNvSpPr>
          <p:nvPr>
            <p:ph sz="quarter" idx="1"/>
          </p:nvPr>
        </p:nvSpPr>
        <p:spPr>
          <a:xfrm>
            <a:off x="457200" y="1600200"/>
            <a:ext cx="4038600" cy="21891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4648200" y="1600200"/>
            <a:ext cx="4038600" cy="21891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457200" y="3941763"/>
            <a:ext cx="4038600" cy="218916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内容占位符 5"/>
          <p:cNvSpPr>
            <a:spLocks noGrp="1"/>
          </p:cNvSpPr>
          <p:nvPr>
            <p:ph sz="quarter" idx="4"/>
          </p:nvPr>
        </p:nvSpPr>
        <p:spPr>
          <a:xfrm>
            <a:off x="4648200" y="3941763"/>
            <a:ext cx="4038600" cy="218916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8E3EB3C3-820F-417C-8F59-15B8DBDE9E54}" type="datetime1">
              <a:rPr lang="en-US" altLang="zh-CN" smtClean="0"/>
              <a:pPr>
                <a:defRPr/>
              </a:pPr>
              <a:t>10/13/2018</a:t>
            </a:fld>
            <a:endParaRPr lang="en-US" altLang="zh-CN" dirty="0"/>
          </a:p>
        </p:txBody>
      </p:sp>
      <p:sp>
        <p:nvSpPr>
          <p:cNvPr id="8"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zh-CN" dirty="0"/>
          </a:p>
        </p:txBody>
      </p:sp>
      <p:sp>
        <p:nvSpPr>
          <p:cNvPr id="9" name="Rectangle 6"/>
          <p:cNvSpPr>
            <a:spLocks noGrp="1" noChangeArrowheads="1"/>
          </p:cNvSpPr>
          <p:nvPr>
            <p:ph type="sldNum" sz="quarter" idx="12"/>
          </p:nvPr>
        </p:nvSpPr>
        <p:spPr>
          <a:xfrm>
            <a:off x="6553200" y="6243638"/>
            <a:ext cx="2133600" cy="457200"/>
          </a:xfrm>
          <a:prstGeom prst="rect">
            <a:avLst/>
          </a:prstGeom>
        </p:spPr>
        <p:txBody>
          <a:bodyPr/>
          <a:lstStyle>
            <a:lvl1pPr>
              <a:defRPr>
                <a:ea typeface="微软雅黑" panose="020B0503020204020204" pitchFamily="34" charset="-122"/>
              </a:defRPr>
            </a:lvl1pPr>
          </a:lstStyle>
          <a:p>
            <a:pPr>
              <a:defRPr/>
            </a:pPr>
            <a:fld id="{6062A0C0-D3B1-44AC-AF2D-521376234797}" type="slidenum">
              <a:rPr lang="en-US" altLang="zh-CN" smtClean="0"/>
              <a:pPr>
                <a:defRPr/>
              </a:pPr>
              <a:t>‹#›</a:t>
            </a:fld>
            <a:endParaRPr lang="en-US" altLang="zh-CN" dirty="0"/>
          </a:p>
        </p:txBody>
      </p:sp>
    </p:spTree>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7813"/>
            <a:ext cx="8229600" cy="1139825"/>
          </a:xfrm>
        </p:spPr>
        <p:txBody>
          <a:bodyPr/>
          <a:lstStyle/>
          <a:p>
            <a:r>
              <a:rPr lang="zh-CN" altLang="en-US"/>
              <a:t>单击此处编辑母版标题样式</a:t>
            </a:r>
          </a:p>
        </p:txBody>
      </p:sp>
      <p:sp>
        <p:nvSpPr>
          <p:cNvPr id="3" name="文本占位符 2"/>
          <p:cNvSpPr>
            <a:spLocks noGrp="1"/>
          </p:cNvSpPr>
          <p:nvPr>
            <p:ph type="body" sz="half" idx="1"/>
          </p:nvPr>
        </p:nvSpPr>
        <p:spPr>
          <a:xfrm>
            <a:off x="457200" y="1600200"/>
            <a:ext cx="4038600" cy="45307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4648200" y="1600200"/>
            <a:ext cx="4038600" cy="218916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4648200" y="3941763"/>
            <a:ext cx="4038600" cy="218916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Rectangle 4"/>
          <p:cNvSpPr>
            <a:spLocks noGrp="1" noChangeArrowheads="1"/>
          </p:cNvSpPr>
          <p:nvPr>
            <p:ph type="dt" sz="half" idx="10"/>
          </p:nvPr>
        </p:nvSpPr>
        <p:spPr>
          <a:xfrm>
            <a:off x="457200" y="6243638"/>
            <a:ext cx="2133600" cy="457200"/>
          </a:xfrm>
          <a:prstGeom prst="rect">
            <a:avLst/>
          </a:prstGeom>
        </p:spPr>
        <p:txBody>
          <a:bodyPr/>
          <a:lstStyle>
            <a:lvl1pPr>
              <a:defRPr/>
            </a:lvl1pPr>
          </a:lstStyle>
          <a:p>
            <a:pPr>
              <a:defRPr/>
            </a:pPr>
            <a:fld id="{E4E2335B-9051-425A-80D6-0F4DB8E80DD8}" type="datetime1">
              <a:rPr lang="en-US" altLang="zh-CN" smtClean="0"/>
              <a:pPr>
                <a:defRPr/>
              </a:pPr>
              <a:t>10/13/2018</a:t>
            </a:fld>
            <a:endParaRPr lang="en-US" altLang="zh-CN" dirty="0"/>
          </a:p>
        </p:txBody>
      </p:sp>
      <p:sp>
        <p:nvSpPr>
          <p:cNvPr id="7" name="Rectangle 5"/>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ltLang="zh-CN" dirty="0"/>
          </a:p>
        </p:txBody>
      </p:sp>
      <p:sp>
        <p:nvSpPr>
          <p:cNvPr id="8" name="Rectangle 6"/>
          <p:cNvSpPr>
            <a:spLocks noGrp="1" noChangeArrowheads="1"/>
          </p:cNvSpPr>
          <p:nvPr>
            <p:ph type="sldNum" sz="quarter" idx="12"/>
          </p:nvPr>
        </p:nvSpPr>
        <p:spPr>
          <a:xfrm>
            <a:off x="6553200" y="6243638"/>
            <a:ext cx="2133600" cy="457200"/>
          </a:xfrm>
          <a:prstGeom prst="rect">
            <a:avLst/>
          </a:prstGeom>
        </p:spPr>
        <p:txBody>
          <a:bodyPr/>
          <a:lstStyle>
            <a:lvl1pPr>
              <a:defRPr>
                <a:ea typeface="微软雅黑" panose="020B0503020204020204" pitchFamily="34" charset="-122"/>
              </a:defRPr>
            </a:lvl1pPr>
          </a:lstStyle>
          <a:p>
            <a:pPr>
              <a:defRPr/>
            </a:pPr>
            <a:fld id="{6C4EA980-B0EC-4A09-B10A-E18BC34723A0}" type="slidenum">
              <a:rPr lang="en-US" altLang="zh-CN" smtClean="0"/>
              <a:pPr>
                <a:defRPr/>
              </a:pPr>
              <a:t>‹#›</a:t>
            </a:fld>
            <a:endParaRPr lang="en-US" altLang="zh-CN" dirty="0"/>
          </a:p>
        </p:txBody>
      </p:sp>
    </p:spTree>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7813"/>
            <a:ext cx="8229600" cy="5853112"/>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Rectangle 4"/>
          <p:cNvSpPr>
            <a:spLocks noGrp="1" noChangeArrowheads="1"/>
          </p:cNvSpPr>
          <p:nvPr>
            <p:ph type="dt" sz="half" idx="10"/>
          </p:nvPr>
        </p:nvSpPr>
        <p:spPr>
          <a:xfrm>
            <a:off x="457200" y="6243638"/>
            <a:ext cx="2133600" cy="457200"/>
          </a:xfrm>
          <a:prstGeom prst="rect">
            <a:avLst/>
          </a:prstGeom>
          <a:ln/>
        </p:spPr>
        <p:txBody>
          <a:bodyPr/>
          <a:lstStyle>
            <a:lvl1pPr>
              <a:defRPr/>
            </a:lvl1pPr>
          </a:lstStyle>
          <a:p>
            <a:pPr>
              <a:defRPr/>
            </a:pPr>
            <a:fld id="{EED53DA4-95EF-4704-AE88-A444268B833F}" type="datetime1">
              <a:rPr lang="en-US" altLang="zh-CN" smtClean="0"/>
              <a:pPr>
                <a:defRPr/>
              </a:pPr>
              <a:t>10/13/2018</a:t>
            </a:fld>
            <a:endParaRPr lang="en-US" altLang="zh-CN" dirty="0"/>
          </a:p>
        </p:txBody>
      </p:sp>
      <p:sp>
        <p:nvSpPr>
          <p:cNvPr id="4"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ltLang="zh-CN" dirty="0"/>
          </a:p>
        </p:txBody>
      </p:sp>
      <p:sp>
        <p:nvSpPr>
          <p:cNvPr id="5" name="Rectangle 6"/>
          <p:cNvSpPr>
            <a:spLocks noGrp="1" noChangeArrowheads="1"/>
          </p:cNvSpPr>
          <p:nvPr>
            <p:ph type="sldNum" sz="quarter" idx="12"/>
          </p:nvPr>
        </p:nvSpPr>
        <p:spPr>
          <a:xfrm>
            <a:off x="6553200" y="6453188"/>
            <a:ext cx="2133600" cy="247650"/>
          </a:xfrm>
          <a:prstGeom prst="rect">
            <a:avLst/>
          </a:prstGeom>
        </p:spPr>
        <p:txBody>
          <a:bodyPr/>
          <a:lstStyle>
            <a:lvl1pPr>
              <a:defRPr>
                <a:ea typeface="微软雅黑" panose="020B0503020204020204" pitchFamily="34" charset="-122"/>
              </a:defRPr>
            </a:lvl1pPr>
          </a:lstStyle>
          <a:p>
            <a:pPr>
              <a:defRPr/>
            </a:pPr>
            <a:r>
              <a:rPr lang="en-US" altLang="zh-CN" dirty="0"/>
              <a:t>Middleware, CCNT, ZJU</a:t>
            </a:r>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solidFill>
                  <a:schemeClr val="tx1"/>
                </a:solidFill>
              </a:defRPr>
            </a:lvl1pPr>
          </a:lstStyle>
          <a:p>
            <a:r>
              <a:rPr lang="zh-CN" altLang="en-US" dirty="0"/>
              <a:t>单击此处编辑母版标题样式</a:t>
            </a:r>
          </a:p>
        </p:txBody>
      </p:sp>
      <p:sp>
        <p:nvSpPr>
          <p:cNvPr id="3" name="内容占位符 2"/>
          <p:cNvSpPr>
            <a:spLocks noGrp="1"/>
          </p:cNvSpPr>
          <p:nvPr>
            <p:ph idx="1"/>
          </p:nvPr>
        </p:nvSpPr>
        <p:spPr/>
        <p:txBody>
          <a:bodyPr/>
          <a:lstStyle>
            <a:lvl1pPr>
              <a:spcAft>
                <a:spcPts val="600"/>
              </a:spcAft>
              <a:defRPr sz="2600"/>
            </a:lvl1pPr>
            <a:lvl2pPr marL="648000">
              <a:spcAft>
                <a:spcPts val="600"/>
              </a:spcAft>
              <a:defRPr sz="2200"/>
            </a:lvl2pPr>
            <a:lvl3pPr marL="864000">
              <a:spcAft>
                <a:spcPts val="600"/>
              </a:spcAft>
              <a:defRPr sz="2000"/>
            </a:lvl3pPr>
            <a:lvl4pPr marL="1080000">
              <a:spcAft>
                <a:spcPts val="600"/>
              </a:spcAft>
              <a:defRPr sz="1600"/>
            </a:lvl4pPr>
            <a:lvl5pPr marL="1224000">
              <a:spcAft>
                <a:spcPts val="600"/>
              </a:spcAft>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2" name="文本框 11"/>
          <p:cNvSpPr txBox="1"/>
          <p:nvPr userDrawn="1"/>
        </p:nvSpPr>
        <p:spPr>
          <a:xfrm>
            <a:off x="611560" y="6453336"/>
            <a:ext cx="2088232" cy="27699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zh-CN"/>
            </a:defPPr>
            <a:lvl1pPr marL="0" marR="0" indent="0" algn="ctr" defTabSz="914400" eaLnBrk="1" latinLnBrk="0" hangingPunct="1">
              <a:lnSpc>
                <a:spcPct val="100000"/>
              </a:lnSpc>
              <a:spcBef>
                <a:spcPct val="0"/>
              </a:spcBef>
              <a:buClrTx/>
              <a:buSzTx/>
              <a:buFontTx/>
              <a:buNone/>
              <a:tabLst/>
              <a:defRPr sz="1200">
                <a:latin typeface="+mn-lt"/>
                <a:ea typeface="微软雅黑" panose="020B0503020204020204" pitchFamily="34" charset="-122"/>
              </a:defRPr>
            </a:lvl1pPr>
          </a:lstStyle>
          <a:p>
            <a:pPr lvl="0" algn="l"/>
            <a:endParaRPr lang="zh-CN" altLang="en-US" sz="1000" dirty="0"/>
          </a:p>
        </p:txBody>
      </p:sp>
      <p:pic>
        <p:nvPicPr>
          <p:cNvPr id="14" name="Picture 2"/>
          <p:cNvPicPr>
            <a:picLocks noChangeAspect="1" noChangeArrowheads="1"/>
          </p:cNvPicPr>
          <p:nvPr userDrawn="1"/>
        </p:nvPicPr>
        <p:blipFill>
          <a:blip r:embed="rId2" cstate="print"/>
          <a:srcRect l="1108" t="3280" r="1344" b="55723"/>
          <a:stretch>
            <a:fillRect/>
          </a:stretch>
        </p:blipFill>
        <p:spPr bwMode="auto">
          <a:xfrm>
            <a:off x="6300000" y="288000"/>
            <a:ext cx="2280961" cy="648000"/>
          </a:xfrm>
          <a:prstGeom prst="rect">
            <a:avLst/>
          </a:prstGeom>
          <a:noFill/>
          <a:ln w="9525">
            <a:noFill/>
            <a:miter lim="800000"/>
            <a:headEnd/>
            <a:tailEnd/>
          </a:ln>
        </p:spPr>
      </p:pic>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6" name="Rectangle 6"/>
          <p:cNvSpPr>
            <a:spLocks noGrp="1" noChangeArrowheads="1"/>
          </p:cNvSpPr>
          <p:nvPr>
            <p:ph type="sldNum" sz="quarter" idx="12"/>
          </p:nvPr>
        </p:nvSpPr>
        <p:spPr>
          <a:xfrm>
            <a:off x="6019800" y="6453188"/>
            <a:ext cx="2667000" cy="144164"/>
          </a:xfrm>
          <a:prstGeom prst="rect">
            <a:avLst/>
          </a:prstGeom>
        </p:spPr>
        <p:txBody>
          <a:bodyPr/>
          <a:lstStyle>
            <a:lvl1pPr>
              <a:defRPr>
                <a:ea typeface="微软雅黑" panose="020B0503020204020204" pitchFamily="34" charset="-122"/>
              </a:defRPr>
            </a:lvl1pPr>
          </a:lstStyle>
          <a:p>
            <a:pPr>
              <a:defRPr/>
            </a:pPr>
            <a:r>
              <a:rPr lang="en-US" altLang="zh-CN" dirty="0"/>
              <a:t>Middleware, CCNT, ZJU</a:t>
            </a:r>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30725"/>
          </a:xfrm>
        </p:spPr>
        <p:txBody>
          <a:bodyPr/>
          <a:lstStyle>
            <a:lvl1pPr>
              <a:defRPr sz="24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4648200" y="1600200"/>
            <a:ext cx="4038600" cy="4530725"/>
          </a:xfrm>
        </p:spPr>
        <p:txBody>
          <a:bodyPr/>
          <a:lstStyle>
            <a:lvl1pPr>
              <a:defRPr lang="zh-CN" altLang="en-US" sz="2400" dirty="0" smtClean="0">
                <a:solidFill>
                  <a:schemeClr val="tx1"/>
                </a:solidFill>
                <a:latin typeface="+mn-lt"/>
                <a:ea typeface="微软雅黑" panose="020B0503020204020204" pitchFamily="34" charset="-122"/>
                <a:cs typeface="+mn-cs"/>
              </a:defRPr>
            </a:lvl1pPr>
            <a:lvl2pPr>
              <a:defRPr lang="zh-CN" altLang="en-US" sz="2000" dirty="0" smtClean="0">
                <a:solidFill>
                  <a:schemeClr val="tx1"/>
                </a:solidFill>
                <a:latin typeface="+mn-lt"/>
                <a:ea typeface="微软雅黑" panose="020B0503020204020204" pitchFamily="34" charset="-122"/>
                <a:cs typeface="+mn-cs"/>
              </a:defRPr>
            </a:lvl2pPr>
            <a:lvl3pPr>
              <a:defRPr lang="zh-CN" altLang="en-US" sz="1800" dirty="0" smtClean="0">
                <a:solidFill>
                  <a:schemeClr val="tx1"/>
                </a:solidFill>
                <a:latin typeface="+mn-lt"/>
                <a:ea typeface="微软雅黑" panose="020B0503020204020204" pitchFamily="34" charset="-122"/>
                <a:cs typeface="+mn-cs"/>
              </a:defRPr>
            </a:lvl3pPr>
            <a:lvl4pPr>
              <a:defRPr sz="1800"/>
            </a:lvl4pPr>
            <a:lvl5pPr>
              <a:defRPr sz="1800"/>
            </a:lvl5pPr>
            <a:lvl6pPr>
              <a:defRPr sz="1800"/>
            </a:lvl6pPr>
            <a:lvl7pPr>
              <a:defRPr sz="1800"/>
            </a:lvl7pPr>
            <a:lvl8pPr>
              <a:defRPr sz="1800"/>
            </a:lvl8pPr>
            <a:lvl9pPr>
              <a:defRPr sz="1800"/>
            </a:lvl9pPr>
          </a:lstStyle>
          <a:p>
            <a:pPr marL="342900" lvl="0" indent="-342900" algn="l" rtl="0" eaLnBrk="0" fontAlgn="base" hangingPunct="0">
              <a:spcBef>
                <a:spcPts val="300"/>
              </a:spcBef>
              <a:spcAft>
                <a:spcPts val="300"/>
              </a:spcAft>
              <a:buClr>
                <a:schemeClr val="accent1"/>
              </a:buClr>
              <a:buSzPct val="100000"/>
              <a:buFont typeface="Wingdings" pitchFamily="2" charset="2"/>
              <a:buChar char="p"/>
            </a:pPr>
            <a:r>
              <a:rPr lang="zh-CN" altLang="en-US" dirty="0"/>
              <a:t>单击此处编辑母版文本样式</a:t>
            </a:r>
          </a:p>
          <a:p>
            <a:pPr marL="539750" lvl="1" indent="-342900" algn="l" rtl="0" eaLnBrk="0" fontAlgn="base" hangingPunct="0">
              <a:spcBef>
                <a:spcPts val="300"/>
              </a:spcBef>
              <a:spcAft>
                <a:spcPts val="300"/>
              </a:spcAft>
              <a:buClr>
                <a:schemeClr val="accent1"/>
              </a:buClr>
              <a:buSzPct val="100000"/>
              <a:buFont typeface="Wingdings" pitchFamily="2" charset="2"/>
              <a:buChar char="n"/>
            </a:pPr>
            <a:r>
              <a:rPr lang="zh-CN" altLang="en-US" dirty="0"/>
              <a:t>第二级</a:t>
            </a:r>
          </a:p>
          <a:p>
            <a:pPr marL="719138" lvl="2" indent="-342900" algn="l" rtl="0" eaLnBrk="0" fontAlgn="base" hangingPunct="0">
              <a:spcBef>
                <a:spcPts val="300"/>
              </a:spcBef>
              <a:spcAft>
                <a:spcPts val="300"/>
              </a:spcAft>
              <a:buClr>
                <a:schemeClr val="accent1"/>
              </a:buClr>
              <a:buSzPct val="100000"/>
              <a:buFont typeface="Wingdings" pitchFamily="2" charset="2"/>
              <a:buChar char="Ø"/>
            </a:pPr>
            <a:r>
              <a:rPr lang="zh-CN" altLang="en-US" dirty="0"/>
              <a:t>第三级</a:t>
            </a:r>
          </a:p>
          <a:p>
            <a:pPr lvl="3"/>
            <a:r>
              <a:rPr lang="zh-CN" altLang="en-US" dirty="0"/>
              <a:t>第四级</a:t>
            </a:r>
          </a:p>
          <a:p>
            <a:pPr lvl="4"/>
            <a:r>
              <a:rPr lang="zh-CN" altLang="en-US" dirty="0"/>
              <a:t>第五级</a:t>
            </a:r>
          </a:p>
        </p:txBody>
      </p:sp>
      <p:sp>
        <p:nvSpPr>
          <p:cNvPr id="6"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ltLang="zh-CN" dirty="0"/>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8"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ltLang="zh-CN" dirty="0"/>
          </a:p>
        </p:txBody>
      </p:sp>
      <p:sp>
        <p:nvSpPr>
          <p:cNvPr id="9" name="Rectangle 6"/>
          <p:cNvSpPr>
            <a:spLocks noGrp="1" noChangeArrowheads="1"/>
          </p:cNvSpPr>
          <p:nvPr>
            <p:ph type="sldNum" sz="quarter" idx="12"/>
          </p:nvPr>
        </p:nvSpPr>
        <p:spPr>
          <a:xfrm>
            <a:off x="6553200" y="6453188"/>
            <a:ext cx="2133600" cy="247650"/>
          </a:xfrm>
          <a:prstGeom prst="rect">
            <a:avLst/>
          </a:prstGeom>
        </p:spPr>
        <p:txBody>
          <a:bodyPr/>
          <a:lstStyle>
            <a:lvl1pPr>
              <a:defRPr>
                <a:ea typeface="微软雅黑" panose="020B0503020204020204" pitchFamily="34" charset="-122"/>
              </a:defRPr>
            </a:lvl1pPr>
          </a:lstStyle>
          <a:p>
            <a:pPr>
              <a:defRPr/>
            </a:pPr>
            <a:r>
              <a:rPr lang="en-US" altLang="zh-CN" dirty="0"/>
              <a:t>Middleware, CCNT, ZJU</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5" name="Rectangle 6"/>
          <p:cNvSpPr>
            <a:spLocks noGrp="1" noChangeArrowheads="1"/>
          </p:cNvSpPr>
          <p:nvPr>
            <p:ph type="sldNum" sz="quarter" idx="12"/>
          </p:nvPr>
        </p:nvSpPr>
        <p:spPr>
          <a:xfrm>
            <a:off x="5796136" y="6453188"/>
            <a:ext cx="2890664" cy="404812"/>
          </a:xfrm>
          <a:prstGeom prst="rect">
            <a:avLst/>
          </a:prstGeom>
        </p:spPr>
        <p:txBody>
          <a:bodyPr/>
          <a:lstStyle>
            <a:lvl1pPr>
              <a:defRPr sz="1200">
                <a:ea typeface="微软雅黑" panose="020B0503020204020204" pitchFamily="34" charset="-122"/>
              </a:defRPr>
            </a:lvl1pPr>
          </a:lstStyle>
          <a:p>
            <a:pPr>
              <a:defRPr/>
            </a:pPr>
            <a:r>
              <a:rPr lang="en-US" altLang="zh-CN"/>
              <a:t>Middleware, CCNT, ZJU</a:t>
            </a:r>
            <a:endParaRPr lang="en-US" altLang="zh-CN"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ltLang="zh-CN" dirty="0"/>
          </a:p>
        </p:txBody>
      </p:sp>
      <p:sp>
        <p:nvSpPr>
          <p:cNvPr id="4" name="Rectangle 6"/>
          <p:cNvSpPr>
            <a:spLocks noGrp="1" noChangeArrowheads="1"/>
          </p:cNvSpPr>
          <p:nvPr>
            <p:ph type="sldNum" sz="quarter" idx="12"/>
          </p:nvPr>
        </p:nvSpPr>
        <p:spPr>
          <a:xfrm>
            <a:off x="6553200" y="6453188"/>
            <a:ext cx="2133600" cy="247650"/>
          </a:xfrm>
          <a:prstGeom prst="rect">
            <a:avLst/>
          </a:prstGeom>
        </p:spPr>
        <p:txBody>
          <a:bodyPr/>
          <a:lstStyle>
            <a:lvl1pPr>
              <a:defRPr>
                <a:ea typeface="微软雅黑" panose="020B0503020204020204" pitchFamily="34" charset="-122"/>
              </a:defRPr>
            </a:lvl1pPr>
          </a:lstStyle>
          <a:p>
            <a:pPr>
              <a:defRPr/>
            </a:pPr>
            <a:r>
              <a:rPr lang="en-US" altLang="zh-CN" dirty="0"/>
              <a:t>Middleware, CCNT, ZJU</a:t>
            </a:r>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24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dirty="0"/>
              <a:t>单击此处编辑母版文本样式</a:t>
            </a:r>
          </a:p>
        </p:txBody>
      </p:sp>
      <p:sp>
        <p:nvSpPr>
          <p:cNvPr id="6"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ltLang="zh-CN" dirty="0"/>
          </a:p>
        </p:txBody>
      </p:sp>
      <p:sp>
        <p:nvSpPr>
          <p:cNvPr id="7" name="Rectangle 6"/>
          <p:cNvSpPr>
            <a:spLocks noGrp="1" noChangeArrowheads="1"/>
          </p:cNvSpPr>
          <p:nvPr>
            <p:ph type="sldNum" sz="quarter" idx="12"/>
          </p:nvPr>
        </p:nvSpPr>
        <p:spPr>
          <a:xfrm>
            <a:off x="6553200" y="6453188"/>
            <a:ext cx="2133600" cy="247650"/>
          </a:xfrm>
          <a:prstGeom prst="rect">
            <a:avLst/>
          </a:prstGeom>
        </p:spPr>
        <p:txBody>
          <a:bodyPr/>
          <a:lstStyle>
            <a:lvl1pPr>
              <a:defRPr>
                <a:ea typeface="微软雅黑" panose="020B0503020204020204" pitchFamily="34" charset="-122"/>
              </a:defRPr>
            </a:lvl1pPr>
          </a:lstStyle>
          <a:p>
            <a:pPr>
              <a:defRPr/>
            </a:pPr>
            <a:r>
              <a:rPr lang="en-US" altLang="zh-CN" dirty="0"/>
              <a:t>Middleware, CCNT, ZJU</a:t>
            </a:r>
          </a:p>
        </p:txBody>
      </p:sp>
      <p:sp>
        <p:nvSpPr>
          <p:cNvPr id="8" name="Rectangle 4"/>
          <p:cNvSpPr>
            <a:spLocks noGrp="1" noChangeArrowheads="1"/>
          </p:cNvSpPr>
          <p:nvPr>
            <p:ph type="dt" sz="half" idx="10"/>
          </p:nvPr>
        </p:nvSpPr>
        <p:spPr>
          <a:xfrm>
            <a:off x="457200" y="6243638"/>
            <a:ext cx="2133600" cy="457200"/>
          </a:xfrm>
          <a:prstGeom prst="rect">
            <a:avLst/>
          </a:prstGeom>
          <a:ln/>
        </p:spPr>
        <p:txBody>
          <a:bodyPr/>
          <a:lstStyle>
            <a:lvl1pPr>
              <a:defRPr/>
            </a:lvl1pPr>
          </a:lstStyle>
          <a:p>
            <a:pPr>
              <a:defRPr/>
            </a:pPr>
            <a:fld id="{DEB1F4D2-A222-416E-A79D-94C937763EBA}" type="datetime1">
              <a:rPr lang="en-US" altLang="zh-CN" smtClean="0"/>
              <a:pPr>
                <a:defRPr/>
              </a:pPr>
              <a:t>10/13/2018</a:t>
            </a:fld>
            <a:endParaRPr lang="en-US" altLang="zh-CN" dirty="0"/>
          </a:p>
        </p:txBody>
      </p:sp>
    </p:spTree>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a:xfrm>
            <a:off x="457200" y="6243638"/>
            <a:ext cx="2133600" cy="457200"/>
          </a:xfrm>
          <a:prstGeom prst="rect">
            <a:avLst/>
          </a:prstGeom>
          <a:ln/>
        </p:spPr>
        <p:txBody>
          <a:bodyPr/>
          <a:lstStyle>
            <a:lvl1pPr>
              <a:defRPr/>
            </a:lvl1pPr>
          </a:lstStyle>
          <a:p>
            <a:pPr>
              <a:defRPr/>
            </a:pPr>
            <a:fld id="{E1E17BE4-006F-4312-A677-3D4350DB0EDC}" type="datetime1">
              <a:rPr lang="en-US" altLang="zh-CN" smtClean="0"/>
              <a:pPr>
                <a:defRPr/>
              </a:pPr>
              <a:t>10/13/2018</a:t>
            </a:fld>
            <a:endParaRPr lang="en-US" altLang="zh-CN" dirty="0"/>
          </a:p>
        </p:txBody>
      </p:sp>
      <p:sp>
        <p:nvSpPr>
          <p:cNvPr id="6" name="Rectangle 5"/>
          <p:cNvSpPr>
            <a:spLocks noGrp="1" noChangeArrowheads="1"/>
          </p:cNvSpPr>
          <p:nvPr>
            <p:ph type="ftr" sz="quarter" idx="11"/>
          </p:nvPr>
        </p:nvSpPr>
        <p:spPr>
          <a:xfrm>
            <a:off x="3124200" y="6248400"/>
            <a:ext cx="2895600" cy="457200"/>
          </a:xfrm>
          <a:prstGeom prst="rect">
            <a:avLst/>
          </a:prstGeom>
          <a:ln/>
        </p:spPr>
        <p:txBody>
          <a:bodyPr/>
          <a:lstStyle>
            <a:lvl1pPr>
              <a:defRPr/>
            </a:lvl1pPr>
          </a:lstStyle>
          <a:p>
            <a:pPr>
              <a:defRPr/>
            </a:pPr>
            <a:endParaRPr lang="en-US" altLang="zh-CN" dirty="0"/>
          </a:p>
        </p:txBody>
      </p:sp>
      <p:sp>
        <p:nvSpPr>
          <p:cNvPr id="7" name="Rectangle 6"/>
          <p:cNvSpPr>
            <a:spLocks noGrp="1" noChangeArrowheads="1"/>
          </p:cNvSpPr>
          <p:nvPr>
            <p:ph type="sldNum" sz="quarter" idx="12"/>
          </p:nvPr>
        </p:nvSpPr>
        <p:spPr>
          <a:xfrm>
            <a:off x="6553200" y="6453188"/>
            <a:ext cx="2133600" cy="247650"/>
          </a:xfrm>
          <a:prstGeom prst="rect">
            <a:avLst/>
          </a:prstGeom>
        </p:spPr>
        <p:txBody>
          <a:bodyPr/>
          <a:lstStyle>
            <a:lvl1pPr>
              <a:defRPr>
                <a:ea typeface="微软雅黑" panose="020B0503020204020204" pitchFamily="34" charset="-122"/>
              </a:defRPr>
            </a:lvl1pPr>
          </a:lstStyle>
          <a:p>
            <a:pPr>
              <a:defRPr/>
            </a:pPr>
            <a:r>
              <a:rPr lang="en-US" altLang="zh-CN" dirty="0"/>
              <a:t>Middleware, CCNT, ZJU</a:t>
            </a: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4"/>
            <a:ext cx="8229600" cy="88279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dirty="0"/>
              <a:t>单击此处编辑母版标题样式</a:t>
            </a:r>
          </a:p>
        </p:txBody>
      </p:sp>
      <p:sp>
        <p:nvSpPr>
          <p:cNvPr id="1027" name="Rectangle 3"/>
          <p:cNvSpPr>
            <a:spLocks noGrp="1" noChangeArrowheads="1"/>
          </p:cNvSpPr>
          <p:nvPr>
            <p:ph type="body" idx="1"/>
          </p:nvPr>
        </p:nvSpPr>
        <p:spPr bwMode="auto">
          <a:xfrm>
            <a:off x="457200" y="1484784"/>
            <a:ext cx="8229600" cy="464614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1991"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rgbClr val="E83C40"/>
            </a:solidFill>
            <a:prstDash val="solid"/>
            <a:miter lim="800000"/>
            <a:headEnd/>
            <a:tailEnd/>
          </a:ln>
        </p:spPr>
        <p:txBody>
          <a:bodyPr/>
          <a:lstStyle/>
          <a:p>
            <a:pPr>
              <a:defRPr/>
            </a:pPr>
            <a:endParaRPr lang="zh-CN" altLang="en-US" dirty="0">
              <a:ea typeface="微软雅黑" panose="020B0503020204020204" pitchFamily="34" charset="-122"/>
            </a:endParaRPr>
          </a:p>
        </p:txBody>
      </p:sp>
      <p:sp>
        <p:nvSpPr>
          <p:cNvPr id="5" name="文本框 4">
            <a:extLst>
              <a:ext uri="{FF2B5EF4-FFF2-40B4-BE49-F238E27FC236}">
                <a16:creationId xmlns:a16="http://schemas.microsoft.com/office/drawing/2014/main" id="{5AD8F024-7307-47D4-81F7-D60A360ACF39}"/>
              </a:ext>
            </a:extLst>
          </p:cNvPr>
          <p:cNvSpPr txBox="1"/>
          <p:nvPr userDrawn="1"/>
        </p:nvSpPr>
        <p:spPr>
          <a:xfrm>
            <a:off x="8460432" y="6453336"/>
            <a:ext cx="539552" cy="260648"/>
          </a:xfrm>
          <a:prstGeom prst="rect">
            <a:avLst/>
          </a:prstGeom>
          <a:noFill/>
          <a:ln>
            <a:noFill/>
          </a:ln>
        </p:spPr>
        <p:txBody>
          <a:bodyPr wrap="square" rtlCol="0" anchor="ctr" anchorCtr="1">
            <a:noAutofit/>
          </a:bodyPr>
          <a:lstStyle/>
          <a:p>
            <a:pPr>
              <a:spcBef>
                <a:spcPts val="0"/>
              </a:spcBef>
            </a:pPr>
            <a:fld id="{4CFCA0B7-05D7-4ADF-BB72-6FBAE04BDC92}" type="slidenum">
              <a:rPr lang="en-US" altLang="zh-CN" sz="1100" dirty="0">
                <a:latin typeface="微软雅黑" pitchFamily="34" charset="-122"/>
                <a:ea typeface="微软雅黑" pitchFamily="34" charset="-122"/>
              </a:rPr>
              <a:t>‹#›</a:t>
            </a:fld>
            <a:endParaRPr lang="zh-CN" altLang="en-US" sz="1200" dirty="0">
              <a:latin typeface="微软雅黑" pitchFamily="34" charset="-122"/>
              <a:ea typeface="微软雅黑" pitchFamily="34" charset="-122"/>
            </a:endParaRPr>
          </a:p>
        </p:txBody>
      </p:sp>
    </p:spTree>
  </p:cSld>
  <p:clrMap bg1="lt1" tx1="dk1" bg2="lt2" tx2="dk2" accent1="accent1" accent2="accent2" accent3="accent3" accent4="accent4" accent5="accent5" accent6="accent6" hlink="hlink" folHlink="folHlink"/>
  <p:sldLayoutIdLst>
    <p:sldLayoutId id="2147484678" r:id="rId1"/>
    <p:sldLayoutId id="2147484668" r:id="rId2"/>
    <p:sldLayoutId id="2147484669" r:id="rId3"/>
    <p:sldLayoutId id="2147484670" r:id="rId4"/>
    <p:sldLayoutId id="2147484671" r:id="rId5"/>
    <p:sldLayoutId id="2147484672" r:id="rId6"/>
    <p:sldLayoutId id="2147484673" r:id="rId7"/>
    <p:sldLayoutId id="2147484674" r:id="rId8"/>
    <p:sldLayoutId id="2147484675" r:id="rId9"/>
    <p:sldLayoutId id="2147484676" r:id="rId10"/>
    <p:sldLayoutId id="2147484679" r:id="rId11"/>
    <p:sldLayoutId id="2147484680" r:id="rId12"/>
    <p:sldLayoutId id="2147484681" r:id="rId13"/>
    <p:sldLayoutId id="2147484682" r:id="rId14"/>
    <p:sldLayoutId id="2147484677" r:id="rId15"/>
  </p:sldLayoutIdLst>
  <p:transition>
    <p:wipe dir="r"/>
  </p:transition>
  <p:hf hdr="0"/>
  <p:txStyles>
    <p:titleStyle>
      <a:lvl1pPr algn="l" rtl="0" eaLnBrk="0" fontAlgn="base" hangingPunct="0">
        <a:spcBef>
          <a:spcPts val="600"/>
        </a:spcBef>
        <a:spcAft>
          <a:spcPct val="0"/>
        </a:spcAft>
        <a:defRPr lang="zh-CN" altLang="en-US" sz="3600" b="1" dirty="0">
          <a:solidFill>
            <a:schemeClr val="tx1"/>
          </a:solidFill>
          <a:latin typeface="+mn-lt"/>
          <a:ea typeface="微软雅黑" panose="020B0503020204020204" pitchFamily="34" charset="-122"/>
          <a:cs typeface="+mj-cs"/>
        </a:defRPr>
      </a:lvl1pPr>
      <a:lvl2pPr algn="l" rtl="0" eaLnBrk="0" fontAlgn="base" hangingPunct="0">
        <a:spcBef>
          <a:spcPct val="0"/>
        </a:spcBef>
        <a:spcAft>
          <a:spcPct val="0"/>
        </a:spcAft>
        <a:defRPr sz="3600" b="1">
          <a:solidFill>
            <a:schemeClr val="tx2"/>
          </a:solidFill>
          <a:latin typeface="Arial" charset="0"/>
          <a:ea typeface="宋体" pitchFamily="2" charset="-122"/>
        </a:defRPr>
      </a:lvl2pPr>
      <a:lvl3pPr algn="l" rtl="0" eaLnBrk="0" fontAlgn="base" hangingPunct="0">
        <a:spcBef>
          <a:spcPct val="0"/>
        </a:spcBef>
        <a:spcAft>
          <a:spcPct val="0"/>
        </a:spcAft>
        <a:defRPr sz="3600" b="1">
          <a:solidFill>
            <a:schemeClr val="tx2"/>
          </a:solidFill>
          <a:latin typeface="Arial" charset="0"/>
          <a:ea typeface="宋体" pitchFamily="2" charset="-122"/>
        </a:defRPr>
      </a:lvl3pPr>
      <a:lvl4pPr algn="l" rtl="0" eaLnBrk="0" fontAlgn="base" hangingPunct="0">
        <a:spcBef>
          <a:spcPct val="0"/>
        </a:spcBef>
        <a:spcAft>
          <a:spcPct val="0"/>
        </a:spcAft>
        <a:defRPr sz="3600" b="1">
          <a:solidFill>
            <a:schemeClr val="tx2"/>
          </a:solidFill>
          <a:latin typeface="Arial" charset="0"/>
          <a:ea typeface="宋体" pitchFamily="2" charset="-122"/>
        </a:defRPr>
      </a:lvl4pPr>
      <a:lvl5pPr algn="l" rtl="0" eaLnBrk="0" fontAlgn="base" hangingPunct="0">
        <a:spcBef>
          <a:spcPct val="0"/>
        </a:spcBef>
        <a:spcAft>
          <a:spcPct val="0"/>
        </a:spcAft>
        <a:defRPr sz="3600" b="1">
          <a:solidFill>
            <a:schemeClr val="tx2"/>
          </a:solidFill>
          <a:latin typeface="Arial" charset="0"/>
          <a:ea typeface="宋体" pitchFamily="2" charset="-122"/>
        </a:defRPr>
      </a:lvl5pPr>
      <a:lvl6pPr marL="457200" algn="l" rtl="0" fontAlgn="base">
        <a:spcBef>
          <a:spcPct val="0"/>
        </a:spcBef>
        <a:spcAft>
          <a:spcPct val="0"/>
        </a:spcAft>
        <a:defRPr sz="4200">
          <a:solidFill>
            <a:schemeClr val="tx2"/>
          </a:solidFill>
          <a:latin typeface="Garamond" pitchFamily="18" charset="0"/>
          <a:ea typeface="宋体" pitchFamily="2" charset="-122"/>
        </a:defRPr>
      </a:lvl6pPr>
      <a:lvl7pPr marL="914400" algn="l" rtl="0" fontAlgn="base">
        <a:spcBef>
          <a:spcPct val="0"/>
        </a:spcBef>
        <a:spcAft>
          <a:spcPct val="0"/>
        </a:spcAft>
        <a:defRPr sz="4200">
          <a:solidFill>
            <a:schemeClr val="tx2"/>
          </a:solidFill>
          <a:latin typeface="Garamond" pitchFamily="18" charset="0"/>
          <a:ea typeface="宋体" pitchFamily="2" charset="-122"/>
        </a:defRPr>
      </a:lvl7pPr>
      <a:lvl8pPr marL="1371600" algn="l" rtl="0" fontAlgn="base">
        <a:spcBef>
          <a:spcPct val="0"/>
        </a:spcBef>
        <a:spcAft>
          <a:spcPct val="0"/>
        </a:spcAft>
        <a:defRPr sz="4200">
          <a:solidFill>
            <a:schemeClr val="tx2"/>
          </a:solidFill>
          <a:latin typeface="Garamond" pitchFamily="18" charset="0"/>
          <a:ea typeface="宋体" pitchFamily="2" charset="-122"/>
        </a:defRPr>
      </a:lvl8pPr>
      <a:lvl9pPr marL="1828800" algn="l" rtl="0" fontAlgn="base">
        <a:spcBef>
          <a:spcPct val="0"/>
        </a:spcBef>
        <a:spcAft>
          <a:spcPct val="0"/>
        </a:spcAft>
        <a:defRPr sz="4200">
          <a:solidFill>
            <a:schemeClr val="tx2"/>
          </a:solidFill>
          <a:latin typeface="Garamond" pitchFamily="18" charset="0"/>
          <a:ea typeface="宋体" pitchFamily="2" charset="-122"/>
        </a:defRPr>
      </a:lvl9pPr>
    </p:titleStyle>
    <p:bodyStyle>
      <a:lvl1pPr marL="342900" indent="-342900" algn="l" rtl="0" eaLnBrk="0" fontAlgn="base" hangingPunct="0">
        <a:spcBef>
          <a:spcPts val="600"/>
        </a:spcBef>
        <a:spcAft>
          <a:spcPts val="600"/>
        </a:spcAft>
        <a:buClrTx/>
        <a:buSzPct val="100000"/>
        <a:buFont typeface="Wingdings" pitchFamily="2" charset="2"/>
        <a:buChar char="p"/>
        <a:defRPr lang="zh-CN" altLang="en-US" sz="2400" dirty="0">
          <a:solidFill>
            <a:schemeClr val="tx1"/>
          </a:solidFill>
          <a:latin typeface="+mn-lt"/>
          <a:ea typeface="微软雅黑" panose="020B0503020204020204" pitchFamily="34" charset="-122"/>
          <a:cs typeface="+mn-cs"/>
        </a:defRPr>
      </a:lvl1pPr>
      <a:lvl2pPr marL="539750" indent="-342900" algn="l" rtl="0" eaLnBrk="0" fontAlgn="base" hangingPunct="0">
        <a:spcBef>
          <a:spcPts val="600"/>
        </a:spcBef>
        <a:spcAft>
          <a:spcPts val="600"/>
        </a:spcAft>
        <a:buClrTx/>
        <a:buSzPct val="100000"/>
        <a:buFont typeface="Wingdings" pitchFamily="2" charset="2"/>
        <a:buChar char="n"/>
        <a:defRPr lang="zh-CN" altLang="en-US" sz="2400" dirty="0">
          <a:solidFill>
            <a:schemeClr val="tx1"/>
          </a:solidFill>
          <a:latin typeface="+mn-lt"/>
          <a:ea typeface="微软雅黑" panose="020B0503020204020204" pitchFamily="34" charset="-122"/>
          <a:cs typeface="+mn-cs"/>
        </a:defRPr>
      </a:lvl2pPr>
      <a:lvl3pPr marL="719138" indent="-342900" algn="l" rtl="0" eaLnBrk="0" fontAlgn="base" hangingPunct="0">
        <a:spcBef>
          <a:spcPts val="600"/>
        </a:spcBef>
        <a:spcAft>
          <a:spcPts val="600"/>
        </a:spcAft>
        <a:buClrTx/>
        <a:buSzPct val="100000"/>
        <a:buFont typeface="Wingdings" pitchFamily="2" charset="2"/>
        <a:buChar char="Ø"/>
        <a:defRPr lang="zh-CN" altLang="en-US" sz="2000" dirty="0">
          <a:solidFill>
            <a:schemeClr val="tx1"/>
          </a:solidFill>
          <a:latin typeface="+mn-lt"/>
          <a:ea typeface="微软雅黑" panose="020B0503020204020204" pitchFamily="34" charset="-122"/>
          <a:cs typeface="+mn-cs"/>
        </a:defRPr>
      </a:lvl3pPr>
      <a:lvl4pPr marL="898525" indent="-315913" algn="l" rtl="0" eaLnBrk="0" fontAlgn="base" hangingPunct="0">
        <a:spcBef>
          <a:spcPts val="600"/>
        </a:spcBef>
        <a:spcAft>
          <a:spcPts val="600"/>
        </a:spcAft>
        <a:buClrTx/>
        <a:buSzPct val="100000"/>
        <a:buFont typeface="Arial" panose="020B0604020202020204" pitchFamily="34" charset="0"/>
        <a:buChar char="-"/>
        <a:defRPr sz="1600">
          <a:solidFill>
            <a:schemeClr val="tx1"/>
          </a:solidFill>
          <a:latin typeface="+mn-lt"/>
          <a:ea typeface="微软雅黑" panose="020B0503020204020204" pitchFamily="34" charset="-122"/>
        </a:defRPr>
      </a:lvl4pPr>
      <a:lvl5pPr marL="1079500" indent="-339725" algn="l" rtl="0" eaLnBrk="0" fontAlgn="base" hangingPunct="0">
        <a:spcBef>
          <a:spcPts val="600"/>
        </a:spcBef>
        <a:spcAft>
          <a:spcPts val="600"/>
        </a:spcAft>
        <a:buClrTx/>
        <a:buSzPct val="100000"/>
        <a:buFont typeface="Wingdings" pitchFamily="2" charset="2"/>
        <a:buChar char="§"/>
        <a:defRPr sz="1400">
          <a:solidFill>
            <a:schemeClr val="tx1"/>
          </a:solidFill>
          <a:latin typeface="+mn-lt"/>
          <a:ea typeface="微软雅黑" panose="020B0503020204020204" pitchFamily="34" charset="-122"/>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1331640" y="1844824"/>
            <a:ext cx="7263135" cy="1944216"/>
          </a:xfrm>
        </p:spPr>
        <p:txBody>
          <a:bodyPr anchor="ctr" anchorCtr="0"/>
          <a:lstStyle/>
          <a:p>
            <a:pPr eaLnBrk="0" hangingPunct="0">
              <a:lnSpc>
                <a:spcPct val="125000"/>
              </a:lnSpc>
              <a:spcBef>
                <a:spcPts val="0"/>
              </a:spcBef>
              <a:spcAft>
                <a:spcPts val="1800"/>
              </a:spcAft>
            </a:pPr>
            <a:r>
              <a:rPr lang="zh-CN" altLang="en-US" sz="4400" dirty="0">
                <a:latin typeface="微软雅黑" panose="020B0503020204020204" pitchFamily="34" charset="-122"/>
              </a:rPr>
              <a:t>全国高校绿色计算大赛</a:t>
            </a:r>
            <a:endParaRPr lang="en-US" altLang="zh-CN" sz="4800" dirty="0">
              <a:solidFill>
                <a:schemeClr val="tx1"/>
              </a:solidFill>
            </a:endParaRPr>
          </a:p>
        </p:txBody>
      </p:sp>
      <p:sp>
        <p:nvSpPr>
          <p:cNvPr id="7171" name="Rectangle 3"/>
          <p:cNvSpPr>
            <a:spLocks noGrp="1" noChangeArrowheads="1"/>
          </p:cNvSpPr>
          <p:nvPr>
            <p:ph type="subTitle" idx="1"/>
          </p:nvPr>
        </p:nvSpPr>
        <p:spPr>
          <a:xfrm>
            <a:off x="683568" y="4365104"/>
            <a:ext cx="8139112" cy="1872208"/>
          </a:xfrm>
        </p:spPr>
        <p:txBody>
          <a:bodyPr/>
          <a:lstStyle/>
          <a:p>
            <a:pPr lvl="0" algn="ctr" fontAlgn="auto">
              <a:lnSpc>
                <a:spcPct val="90000"/>
              </a:lnSpc>
              <a:spcBef>
                <a:spcPts val="1000"/>
              </a:spcBef>
              <a:spcAft>
                <a:spcPts val="0"/>
              </a:spcAft>
              <a:buClrTx/>
              <a:buSzTx/>
            </a:pPr>
            <a:r>
              <a:rPr lang="zh-CN" altLang="en-US" sz="2000" kern="1200" dirty="0">
                <a:solidFill>
                  <a:prstClr val="black"/>
                </a:solidFill>
                <a:latin typeface="微软雅黑" panose="020B0503020204020204" pitchFamily="34" charset="-122"/>
              </a:rPr>
              <a:t>教育部高等学校计算机类专业教学指导委员会、</a:t>
            </a:r>
            <a:endParaRPr lang="en-US" altLang="zh-CN" sz="2000" kern="1200" dirty="0">
              <a:solidFill>
                <a:prstClr val="black"/>
              </a:solidFill>
              <a:latin typeface="微软雅黑" panose="020B0503020204020204" pitchFamily="34" charset="-122"/>
            </a:endParaRPr>
          </a:p>
          <a:p>
            <a:pPr lvl="0" algn="ctr" fontAlgn="auto">
              <a:lnSpc>
                <a:spcPct val="90000"/>
              </a:lnSpc>
              <a:spcBef>
                <a:spcPts val="1000"/>
              </a:spcBef>
              <a:spcAft>
                <a:spcPts val="0"/>
              </a:spcAft>
              <a:buClrTx/>
              <a:buSzTx/>
            </a:pPr>
            <a:r>
              <a:rPr lang="zh-CN" altLang="en-US" sz="2000" kern="1200" dirty="0">
                <a:solidFill>
                  <a:prstClr val="black"/>
                </a:solidFill>
                <a:latin typeface="微软雅黑" panose="020B0503020204020204" pitchFamily="34" charset="-122"/>
              </a:rPr>
              <a:t>教育部高等学校软件工程专业教学指导委员会、</a:t>
            </a:r>
            <a:endParaRPr lang="en-US" altLang="zh-CN" sz="2000" kern="1200" dirty="0">
              <a:solidFill>
                <a:prstClr val="black"/>
              </a:solidFill>
              <a:latin typeface="微软雅黑" panose="020B0503020204020204" pitchFamily="34" charset="-122"/>
            </a:endParaRPr>
          </a:p>
          <a:p>
            <a:pPr lvl="0" algn="ctr" fontAlgn="auto">
              <a:lnSpc>
                <a:spcPct val="90000"/>
              </a:lnSpc>
              <a:spcBef>
                <a:spcPts val="1000"/>
              </a:spcBef>
              <a:spcAft>
                <a:spcPts val="0"/>
              </a:spcAft>
              <a:buClrTx/>
              <a:buSzTx/>
            </a:pPr>
            <a:r>
              <a:rPr lang="zh-CN" altLang="en-US" sz="2000" kern="1200" dirty="0">
                <a:solidFill>
                  <a:prstClr val="black"/>
                </a:solidFill>
                <a:latin typeface="微软雅黑" panose="020B0503020204020204" pitchFamily="34" charset="-122"/>
              </a:rPr>
              <a:t>全国高等学校计算机教育研究会、</a:t>
            </a:r>
            <a:endParaRPr lang="en-US" altLang="zh-CN" sz="2000" kern="1200" dirty="0">
              <a:solidFill>
                <a:prstClr val="black"/>
              </a:solidFill>
              <a:latin typeface="微软雅黑" panose="020B0503020204020204" pitchFamily="34" charset="-122"/>
            </a:endParaRPr>
          </a:p>
          <a:p>
            <a:pPr lvl="0" algn="ctr" fontAlgn="auto">
              <a:lnSpc>
                <a:spcPct val="90000"/>
              </a:lnSpc>
              <a:spcBef>
                <a:spcPts val="1000"/>
              </a:spcBef>
              <a:spcAft>
                <a:spcPts val="0"/>
              </a:spcAft>
              <a:buClrTx/>
              <a:buSzTx/>
            </a:pPr>
            <a:r>
              <a:rPr lang="zh-CN" altLang="en-US" sz="2000" kern="1200" dirty="0">
                <a:solidFill>
                  <a:prstClr val="black"/>
                </a:solidFill>
                <a:latin typeface="微软雅黑" panose="020B0503020204020204" pitchFamily="34" charset="-122"/>
              </a:rPr>
              <a:t>绿色计算产业联盟</a:t>
            </a:r>
          </a:p>
        </p:txBody>
      </p:sp>
      <p:pic>
        <p:nvPicPr>
          <p:cNvPr id="1026" name="Picture 2"/>
          <p:cNvPicPr>
            <a:picLocks noChangeAspect="1" noChangeArrowheads="1"/>
          </p:cNvPicPr>
          <p:nvPr/>
        </p:nvPicPr>
        <p:blipFill>
          <a:blip r:embed="rId3" cstate="print"/>
          <a:srcRect/>
          <a:stretch>
            <a:fillRect/>
          </a:stretch>
        </p:blipFill>
        <p:spPr bwMode="auto">
          <a:xfrm>
            <a:off x="8172400" y="5877272"/>
            <a:ext cx="937120" cy="937120"/>
          </a:xfrm>
          <a:prstGeom prst="rect">
            <a:avLst/>
          </a:prstGeom>
          <a:noFill/>
          <a:ln w="9525">
            <a:noFill/>
            <a:miter lim="800000"/>
            <a:headEnd/>
            <a:tailEnd/>
          </a:ln>
        </p:spPr>
      </p:pic>
      <p:sp>
        <p:nvSpPr>
          <p:cNvPr id="6" name="TextBox 4">
            <a:extLst>
              <a:ext uri="{FF2B5EF4-FFF2-40B4-BE49-F238E27FC236}">
                <a16:creationId xmlns:a16="http://schemas.microsoft.com/office/drawing/2014/main" id="{2BB5BFE1-3B6B-47DC-B4D7-D9E697BCBB90}"/>
              </a:ext>
            </a:extLst>
          </p:cNvPr>
          <p:cNvSpPr txBox="1"/>
          <p:nvPr/>
        </p:nvSpPr>
        <p:spPr>
          <a:xfrm>
            <a:off x="6804248" y="1268761"/>
            <a:ext cx="1728192" cy="359023"/>
          </a:xfrm>
          <a:prstGeom prst="rect">
            <a:avLst/>
          </a:prstGeom>
          <a:solidFill>
            <a:srgbClr val="E83C40"/>
          </a:solidFill>
          <a:ln>
            <a:solidFill>
              <a:srgbClr val="E83C40"/>
            </a:solidFill>
          </a:ln>
        </p:spPr>
        <p:txBody>
          <a:bodyPr wrap="square" rtlCol="0">
            <a:noAutofit/>
          </a:bodyPr>
          <a:lstStyle/>
          <a:p>
            <a:pPr algn="ctr">
              <a:spcBef>
                <a:spcPts val="0"/>
              </a:spcBef>
            </a:pPr>
            <a:r>
              <a:rPr lang="zh-CN" altLang="en-US" sz="1600" dirty="0">
                <a:solidFill>
                  <a:schemeClr val="bg1"/>
                </a:solidFill>
                <a:latin typeface="微软雅黑" panose="020B0503020204020204" pitchFamily="34" charset="-122"/>
                <a:ea typeface="微软雅黑" panose="020B0503020204020204" pitchFamily="34" charset="-122"/>
              </a:rPr>
              <a:t>软件自动化比赛</a:t>
            </a:r>
            <a:endParaRPr lang="en-US" altLang="zh-CN" sz="16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advTm="13338">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0E50D87-4602-4CD7-8874-7439EDA9E1DC}"/>
              </a:ext>
            </a:extLst>
          </p:cNvPr>
          <p:cNvSpPr>
            <a:spLocks noGrp="1"/>
          </p:cNvSpPr>
          <p:nvPr>
            <p:ph type="title"/>
          </p:nvPr>
        </p:nvSpPr>
        <p:spPr/>
        <p:txBody>
          <a:bodyPr/>
          <a:lstStyle/>
          <a:p>
            <a:r>
              <a:rPr lang="zh-CN" altLang="en-US" dirty="0"/>
              <a:t>赛事安排</a:t>
            </a:r>
          </a:p>
        </p:txBody>
      </p:sp>
      <p:sp>
        <p:nvSpPr>
          <p:cNvPr id="3" name="内容占位符 2">
            <a:extLst>
              <a:ext uri="{FF2B5EF4-FFF2-40B4-BE49-F238E27FC236}">
                <a16:creationId xmlns:a16="http://schemas.microsoft.com/office/drawing/2014/main" id="{AAC68909-B89C-42C2-BA5A-5E6FAA4592E3}"/>
              </a:ext>
            </a:extLst>
          </p:cNvPr>
          <p:cNvSpPr>
            <a:spLocks noGrp="1"/>
          </p:cNvSpPr>
          <p:nvPr>
            <p:ph idx="1"/>
          </p:nvPr>
        </p:nvSpPr>
        <p:spPr>
          <a:xfrm>
            <a:off x="457200" y="1484784"/>
            <a:ext cx="8363272" cy="5095402"/>
          </a:xfrm>
        </p:spPr>
        <p:txBody>
          <a:bodyPr/>
          <a:lstStyle/>
          <a:p>
            <a:pPr>
              <a:spcAft>
                <a:spcPts val="0"/>
              </a:spcAft>
            </a:pPr>
            <a:r>
              <a:rPr lang="en-US" altLang="zh-CN" sz="2400" dirty="0">
                <a:solidFill>
                  <a:srgbClr val="FF0000"/>
                </a:solidFill>
              </a:rPr>
              <a:t>2</a:t>
            </a:r>
            <a:r>
              <a:rPr lang="zh-CN" altLang="en-US" sz="2400" dirty="0">
                <a:solidFill>
                  <a:srgbClr val="FF0000"/>
                </a:solidFill>
              </a:rPr>
              <a:t>、开源标注组</a:t>
            </a:r>
            <a:endParaRPr lang="en-US" altLang="zh-CN" sz="2400" dirty="0">
              <a:solidFill>
                <a:srgbClr val="FF0000"/>
              </a:solidFill>
            </a:endParaRPr>
          </a:p>
          <a:p>
            <a:pPr lvl="1">
              <a:spcAft>
                <a:spcPts val="0"/>
              </a:spcAft>
            </a:pPr>
            <a:r>
              <a:rPr lang="zh-CN" altLang="en-US" sz="2000" dirty="0"/>
              <a:t>本竞赛主要考察参赛者对重要开源项目的理解、分析和描述能力，据此形成的代码语义标注数据集将对学术界和产业界开放，持续提升软件开发的智能化水平</a:t>
            </a:r>
          </a:p>
          <a:p>
            <a:pPr lvl="1">
              <a:spcAft>
                <a:spcPts val="0"/>
              </a:spcAft>
            </a:pPr>
            <a:r>
              <a:rPr lang="zh-CN" altLang="en-US" sz="2000" dirty="0">
                <a:solidFill>
                  <a:srgbClr val="FF3B3B"/>
                </a:solidFill>
              </a:rPr>
              <a:t>参赛方式：</a:t>
            </a:r>
            <a:endParaRPr lang="en-US" altLang="zh-CN" sz="2000" dirty="0">
              <a:solidFill>
                <a:srgbClr val="FF3B3B"/>
              </a:solidFill>
            </a:endParaRPr>
          </a:p>
          <a:p>
            <a:pPr lvl="2">
              <a:spcAft>
                <a:spcPts val="0"/>
              </a:spcAft>
            </a:pPr>
            <a:r>
              <a:rPr lang="zh-CN" altLang="en-US" sz="1800" dirty="0"/>
              <a:t>小组赛，各小组由</a:t>
            </a:r>
            <a:r>
              <a:rPr lang="en-US" altLang="zh-CN" sz="1800" dirty="0"/>
              <a:t>1</a:t>
            </a:r>
            <a:r>
              <a:rPr lang="zh-CN" altLang="en-US" sz="1800" dirty="0"/>
              <a:t>名教师和若干学生组成（每组学生不超过</a:t>
            </a:r>
            <a:r>
              <a:rPr lang="en-US" altLang="zh-CN" sz="1800" dirty="0"/>
              <a:t>10 </a:t>
            </a:r>
            <a:r>
              <a:rPr lang="zh-CN" altLang="en-US" sz="1800" dirty="0"/>
              <a:t>人）</a:t>
            </a:r>
            <a:endParaRPr lang="en-US" altLang="zh-CN" sz="1800" dirty="0"/>
          </a:p>
          <a:p>
            <a:pPr lvl="1">
              <a:spcAft>
                <a:spcPts val="0"/>
              </a:spcAft>
            </a:pPr>
            <a:r>
              <a:rPr lang="zh-CN" altLang="en-US" sz="2000" dirty="0">
                <a:solidFill>
                  <a:srgbClr val="FF3B3B"/>
                </a:solidFill>
              </a:rPr>
              <a:t>参赛任务：</a:t>
            </a:r>
            <a:endParaRPr lang="en-US" altLang="zh-CN" sz="2000" dirty="0">
              <a:solidFill>
                <a:srgbClr val="FF3B3B"/>
              </a:solidFill>
            </a:endParaRPr>
          </a:p>
          <a:p>
            <a:pPr lvl="2">
              <a:spcAft>
                <a:spcPts val="0"/>
              </a:spcAft>
            </a:pPr>
            <a:r>
              <a:rPr lang="zh-CN" altLang="en-US" sz="1800" dirty="0"/>
              <a:t>竞赛平台将发布开源标注任务，即提供国际知名开源项目源代码，参赛选手直接在竞赛平台选择一种开发语言的项目使用中文（其中涉及的术语、关键词等可以使用英文）对</a:t>
            </a:r>
            <a:r>
              <a:rPr lang="zh-CN" altLang="en-US" sz="1800" dirty="0">
                <a:solidFill>
                  <a:srgbClr val="FF3B3B"/>
                </a:solidFill>
              </a:rPr>
              <a:t>指定模块及其中的代码文件、函数、关键代码块、关键代码行</a:t>
            </a:r>
            <a:r>
              <a:rPr lang="zh-CN" altLang="en-US" sz="1800" dirty="0"/>
              <a:t>及</a:t>
            </a:r>
            <a:r>
              <a:rPr lang="zh-CN" altLang="en-US" sz="1800" dirty="0">
                <a:solidFill>
                  <a:srgbClr val="FF3B3B"/>
                </a:solidFill>
              </a:rPr>
              <a:t>关键变量</a:t>
            </a:r>
            <a:r>
              <a:rPr lang="zh-CN" altLang="en-US" sz="1800" dirty="0"/>
              <a:t>等等进行语义标注</a:t>
            </a:r>
            <a:endParaRPr lang="en-US" altLang="zh-CN" sz="1800" dirty="0"/>
          </a:p>
          <a:p>
            <a:pPr lvl="2">
              <a:spcAft>
                <a:spcPts val="0"/>
              </a:spcAft>
            </a:pPr>
            <a:r>
              <a:rPr lang="zh-CN" altLang="en-US" sz="1800" dirty="0"/>
              <a:t>并对选择同一种语言项目进行标注的其他小组选手提交的标注进行评价；组委会将同时采用专家评阅和数据分析方法对标注和评价进行打分</a:t>
            </a:r>
          </a:p>
          <a:p>
            <a:pPr lvl="1">
              <a:spcAft>
                <a:spcPts val="0"/>
              </a:spcAft>
            </a:pPr>
            <a:r>
              <a:rPr lang="zh-CN" altLang="en-US" sz="2000" dirty="0">
                <a:solidFill>
                  <a:srgbClr val="FF3B3B"/>
                </a:solidFill>
              </a:rPr>
              <a:t>知识产权：</a:t>
            </a:r>
            <a:endParaRPr lang="en-US" altLang="zh-CN" sz="2000" dirty="0">
              <a:solidFill>
                <a:srgbClr val="FF3B3B"/>
              </a:solidFill>
            </a:endParaRPr>
          </a:p>
          <a:p>
            <a:pPr lvl="2">
              <a:spcAft>
                <a:spcPts val="0"/>
              </a:spcAft>
            </a:pPr>
            <a:r>
              <a:rPr lang="zh-CN" altLang="en-US" sz="1800" dirty="0"/>
              <a:t>参赛作品著作权属参赛者，知识产权纠纷与大赛无关</a:t>
            </a:r>
          </a:p>
        </p:txBody>
      </p:sp>
    </p:spTree>
    <p:extLst>
      <p:ext uri="{BB962C8B-B14F-4D97-AF65-F5344CB8AC3E}">
        <p14:creationId xmlns:p14="http://schemas.microsoft.com/office/powerpoint/2010/main" val="2294297934"/>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5DB732F-4EFA-4D78-BAF9-77FA3704E693}"/>
              </a:ext>
            </a:extLst>
          </p:cNvPr>
          <p:cNvSpPr>
            <a:spLocks noGrp="1"/>
          </p:cNvSpPr>
          <p:nvPr>
            <p:ph type="title"/>
          </p:nvPr>
        </p:nvSpPr>
        <p:spPr/>
        <p:txBody>
          <a:bodyPr/>
          <a:lstStyle/>
          <a:p>
            <a:r>
              <a:rPr lang="zh-CN" altLang="en-US" dirty="0"/>
              <a:t>赛事安排</a:t>
            </a:r>
          </a:p>
        </p:txBody>
      </p:sp>
      <p:sp>
        <p:nvSpPr>
          <p:cNvPr id="3" name="内容占位符 2">
            <a:extLst>
              <a:ext uri="{FF2B5EF4-FFF2-40B4-BE49-F238E27FC236}">
                <a16:creationId xmlns:a16="http://schemas.microsoft.com/office/drawing/2014/main" id="{DBA1348E-8EA3-49A2-BCA8-97F161228352}"/>
              </a:ext>
            </a:extLst>
          </p:cNvPr>
          <p:cNvSpPr>
            <a:spLocks noGrp="1"/>
          </p:cNvSpPr>
          <p:nvPr>
            <p:ph idx="1"/>
          </p:nvPr>
        </p:nvSpPr>
        <p:spPr>
          <a:xfrm>
            <a:off x="457200" y="1484785"/>
            <a:ext cx="8229600" cy="1728192"/>
          </a:xfrm>
        </p:spPr>
        <p:txBody>
          <a:bodyPr/>
          <a:lstStyle/>
          <a:p>
            <a:pPr lvl="1">
              <a:spcAft>
                <a:spcPts val="0"/>
              </a:spcAft>
            </a:pPr>
            <a:r>
              <a:rPr lang="zh-CN" altLang="en-US" sz="2000" dirty="0">
                <a:solidFill>
                  <a:srgbClr val="FF3B3B"/>
                </a:solidFill>
              </a:rPr>
              <a:t>评分标准：</a:t>
            </a:r>
            <a:endParaRPr lang="en-US" altLang="zh-CN" sz="2000" dirty="0">
              <a:solidFill>
                <a:srgbClr val="FF3B3B"/>
              </a:solidFill>
            </a:endParaRPr>
          </a:p>
          <a:p>
            <a:pPr lvl="2">
              <a:spcAft>
                <a:spcPts val="0"/>
              </a:spcAft>
            </a:pPr>
            <a:r>
              <a:rPr lang="zh-CN" altLang="en-US" sz="1800" dirty="0"/>
              <a:t>标注得分与评价得分加权累计高者获胜；其中：标注得分是参赛小组提</a:t>
            </a:r>
          </a:p>
          <a:p>
            <a:pPr marL="521100" lvl="2" indent="0">
              <a:spcAft>
                <a:spcPts val="0"/>
              </a:spcAft>
              <a:buNone/>
            </a:pPr>
            <a:r>
              <a:rPr lang="zh-CN" altLang="en-US" sz="1800" dirty="0"/>
              <a:t>交的语义标注的得分；评价得分是参赛者对其他小组标注进行评价的得分</a:t>
            </a:r>
          </a:p>
          <a:p>
            <a:pPr lvl="1">
              <a:spcAft>
                <a:spcPts val="0"/>
              </a:spcAft>
            </a:pPr>
            <a:r>
              <a:rPr lang="zh-CN" altLang="en-US" sz="2000" dirty="0">
                <a:solidFill>
                  <a:srgbClr val="FF3B3B"/>
                </a:solidFill>
              </a:rPr>
              <a:t>竞赛网站：</a:t>
            </a:r>
            <a:endParaRPr lang="en-US" altLang="zh-CN" sz="2000" dirty="0">
              <a:solidFill>
                <a:srgbClr val="FF3B3B"/>
              </a:solidFill>
            </a:endParaRPr>
          </a:p>
          <a:p>
            <a:pPr lvl="2">
              <a:spcAft>
                <a:spcPts val="0"/>
              </a:spcAft>
            </a:pPr>
            <a:r>
              <a:rPr lang="en-US" altLang="zh-CN" sz="1800" dirty="0"/>
              <a:t>https://trustie.educoder.net/competitions/gcc-annotation-2018</a:t>
            </a:r>
            <a:endParaRPr lang="zh-CN" altLang="en-US" sz="1800" dirty="0"/>
          </a:p>
        </p:txBody>
      </p:sp>
      <p:pic>
        <p:nvPicPr>
          <p:cNvPr id="4" name="图片 3">
            <a:extLst>
              <a:ext uri="{FF2B5EF4-FFF2-40B4-BE49-F238E27FC236}">
                <a16:creationId xmlns:a16="http://schemas.microsoft.com/office/drawing/2014/main" id="{F1FF0783-0CF5-451F-A76F-D5C5FBD6EE58}"/>
              </a:ext>
            </a:extLst>
          </p:cNvPr>
          <p:cNvPicPr>
            <a:picLocks noChangeAspect="1"/>
          </p:cNvPicPr>
          <p:nvPr/>
        </p:nvPicPr>
        <p:blipFill>
          <a:blip r:embed="rId2"/>
          <a:stretch>
            <a:fillRect/>
          </a:stretch>
        </p:blipFill>
        <p:spPr>
          <a:xfrm>
            <a:off x="2228850" y="3537150"/>
            <a:ext cx="4686300" cy="1676400"/>
          </a:xfrm>
          <a:prstGeom prst="rect">
            <a:avLst/>
          </a:prstGeom>
        </p:spPr>
      </p:pic>
    </p:spTree>
    <p:extLst>
      <p:ext uri="{BB962C8B-B14F-4D97-AF65-F5344CB8AC3E}">
        <p14:creationId xmlns:p14="http://schemas.microsoft.com/office/powerpoint/2010/main" val="1387478209"/>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D3A28605-A3A3-42CF-9519-4D884483B2FF}"/>
              </a:ext>
            </a:extLst>
          </p:cNvPr>
          <p:cNvGrpSpPr/>
          <p:nvPr/>
        </p:nvGrpSpPr>
        <p:grpSpPr>
          <a:xfrm>
            <a:off x="265471" y="2985305"/>
            <a:ext cx="8406582" cy="3872695"/>
            <a:chOff x="147484" y="3058686"/>
            <a:chExt cx="8406582" cy="3872695"/>
          </a:xfrm>
        </p:grpSpPr>
        <p:pic>
          <p:nvPicPr>
            <p:cNvPr id="3" name="图片 2">
              <a:extLst>
                <a:ext uri="{FF2B5EF4-FFF2-40B4-BE49-F238E27FC236}">
                  <a16:creationId xmlns:a16="http://schemas.microsoft.com/office/drawing/2014/main" id="{53D903E9-8143-45DB-A5C1-95DFBDEDD20F}"/>
                </a:ext>
              </a:extLst>
            </p:cNvPr>
            <p:cNvPicPr>
              <a:picLocks noChangeAspect="1"/>
            </p:cNvPicPr>
            <p:nvPr/>
          </p:nvPicPr>
          <p:blipFill>
            <a:blip r:embed="rId2"/>
            <a:stretch>
              <a:fillRect/>
            </a:stretch>
          </p:blipFill>
          <p:spPr>
            <a:xfrm>
              <a:off x="147484" y="3058686"/>
              <a:ext cx="8406582" cy="3872695"/>
            </a:xfrm>
            <a:prstGeom prst="rect">
              <a:avLst/>
            </a:prstGeom>
          </p:spPr>
        </p:pic>
        <p:cxnSp>
          <p:nvCxnSpPr>
            <p:cNvPr id="5" name="直接连接符 4">
              <a:extLst>
                <a:ext uri="{FF2B5EF4-FFF2-40B4-BE49-F238E27FC236}">
                  <a16:creationId xmlns:a16="http://schemas.microsoft.com/office/drawing/2014/main" id="{D5DD9504-52B1-4C7C-AE5E-E7357880A9F8}"/>
                </a:ext>
              </a:extLst>
            </p:cNvPr>
            <p:cNvCxnSpPr/>
            <p:nvPr/>
          </p:nvCxnSpPr>
          <p:spPr>
            <a:xfrm>
              <a:off x="904568" y="4689987"/>
              <a:ext cx="6833419"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a16="http://schemas.microsoft.com/office/drawing/2014/main" id="{8A8F1DC3-315D-4E57-A389-9799F94AD9C6}"/>
                </a:ext>
              </a:extLst>
            </p:cNvPr>
            <p:cNvCxnSpPr/>
            <p:nvPr/>
          </p:nvCxnSpPr>
          <p:spPr>
            <a:xfrm>
              <a:off x="958645" y="4940707"/>
              <a:ext cx="6833419"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9AB699DA-0DF6-4DAC-B1AE-DB0077036C80}"/>
                </a:ext>
              </a:extLst>
            </p:cNvPr>
            <p:cNvCxnSpPr/>
            <p:nvPr/>
          </p:nvCxnSpPr>
          <p:spPr>
            <a:xfrm>
              <a:off x="948816" y="5196348"/>
              <a:ext cx="6833419"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7F9EAB22-F526-4132-90CD-E43338DBDD1F}"/>
                </a:ext>
              </a:extLst>
            </p:cNvPr>
            <p:cNvCxnSpPr>
              <a:cxnSpLocks/>
            </p:cNvCxnSpPr>
            <p:nvPr/>
          </p:nvCxnSpPr>
          <p:spPr>
            <a:xfrm>
              <a:off x="929148" y="5451985"/>
              <a:ext cx="56388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8" name="图片 7">
            <a:extLst>
              <a:ext uri="{FF2B5EF4-FFF2-40B4-BE49-F238E27FC236}">
                <a16:creationId xmlns:a16="http://schemas.microsoft.com/office/drawing/2014/main" id="{0D5204F5-5A2C-4FF0-AA5B-4CF7EDFABF50}"/>
              </a:ext>
            </a:extLst>
          </p:cNvPr>
          <p:cNvPicPr>
            <a:picLocks noChangeAspect="1"/>
          </p:cNvPicPr>
          <p:nvPr/>
        </p:nvPicPr>
        <p:blipFill>
          <a:blip r:embed="rId3"/>
          <a:stretch>
            <a:fillRect/>
          </a:stretch>
        </p:blipFill>
        <p:spPr>
          <a:xfrm>
            <a:off x="0" y="0"/>
            <a:ext cx="9144000" cy="3388858"/>
          </a:xfrm>
          <a:prstGeom prst="rect">
            <a:avLst/>
          </a:prstGeom>
        </p:spPr>
      </p:pic>
    </p:spTree>
    <p:extLst>
      <p:ext uri="{BB962C8B-B14F-4D97-AF65-F5344CB8AC3E}">
        <p14:creationId xmlns:p14="http://schemas.microsoft.com/office/powerpoint/2010/main" val="2315066440"/>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a:extLst>
              <a:ext uri="{FF2B5EF4-FFF2-40B4-BE49-F238E27FC236}">
                <a16:creationId xmlns:a16="http://schemas.microsoft.com/office/drawing/2014/main" id="{32DBCA9E-3791-4ED9-8FED-5577FC627778}"/>
              </a:ext>
            </a:extLst>
          </p:cNvPr>
          <p:cNvSpPr>
            <a:spLocks noGrp="1"/>
          </p:cNvSpPr>
          <p:nvPr>
            <p:ph type="title"/>
          </p:nvPr>
        </p:nvSpPr>
        <p:spPr/>
        <p:txBody>
          <a:bodyPr/>
          <a:lstStyle/>
          <a:p>
            <a:r>
              <a:rPr lang="zh-CN" altLang="en-US" dirty="0"/>
              <a:t>竞赛时间</a:t>
            </a:r>
          </a:p>
        </p:txBody>
      </p:sp>
      <p:pic>
        <p:nvPicPr>
          <p:cNvPr id="8" name="图片 7">
            <a:extLst>
              <a:ext uri="{FF2B5EF4-FFF2-40B4-BE49-F238E27FC236}">
                <a16:creationId xmlns:a16="http://schemas.microsoft.com/office/drawing/2014/main" id="{31D8FA02-8EAD-48A5-BD91-590C057AB0A2}"/>
              </a:ext>
            </a:extLst>
          </p:cNvPr>
          <p:cNvPicPr>
            <a:picLocks noChangeAspect="1"/>
          </p:cNvPicPr>
          <p:nvPr/>
        </p:nvPicPr>
        <p:blipFill rotWithShape="1">
          <a:blip r:embed="rId2"/>
          <a:srcRect l="6176" r="7196" b="5194"/>
          <a:stretch/>
        </p:blipFill>
        <p:spPr>
          <a:xfrm>
            <a:off x="1331521" y="1086842"/>
            <a:ext cx="6480957" cy="5040560"/>
          </a:xfrm>
          <a:prstGeom prst="rect">
            <a:avLst/>
          </a:prstGeom>
        </p:spPr>
      </p:pic>
      <p:pic>
        <p:nvPicPr>
          <p:cNvPr id="9" name="图片 8">
            <a:extLst>
              <a:ext uri="{FF2B5EF4-FFF2-40B4-BE49-F238E27FC236}">
                <a16:creationId xmlns:a16="http://schemas.microsoft.com/office/drawing/2014/main" id="{D7843048-213C-4CD5-89F0-4100615552B6}"/>
              </a:ext>
            </a:extLst>
          </p:cNvPr>
          <p:cNvPicPr>
            <a:picLocks noChangeAspect="1"/>
          </p:cNvPicPr>
          <p:nvPr/>
        </p:nvPicPr>
        <p:blipFill rotWithShape="1">
          <a:blip r:embed="rId3"/>
          <a:srcRect t="15883"/>
          <a:stretch/>
        </p:blipFill>
        <p:spPr>
          <a:xfrm>
            <a:off x="1403647" y="6021288"/>
            <a:ext cx="6264697" cy="452784"/>
          </a:xfrm>
          <a:prstGeom prst="rect">
            <a:avLst/>
          </a:prstGeom>
        </p:spPr>
      </p:pic>
    </p:spTree>
    <p:extLst>
      <p:ext uri="{BB962C8B-B14F-4D97-AF65-F5344CB8AC3E}">
        <p14:creationId xmlns:p14="http://schemas.microsoft.com/office/powerpoint/2010/main" val="687063926"/>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D0B8918-BA27-4B7B-905F-76B043818EEB}"/>
              </a:ext>
            </a:extLst>
          </p:cNvPr>
          <p:cNvPicPr>
            <a:picLocks noChangeAspect="1"/>
          </p:cNvPicPr>
          <p:nvPr/>
        </p:nvPicPr>
        <p:blipFill>
          <a:blip r:embed="rId2"/>
          <a:stretch>
            <a:fillRect/>
          </a:stretch>
        </p:blipFill>
        <p:spPr>
          <a:xfrm>
            <a:off x="0" y="32778"/>
            <a:ext cx="9144000" cy="6792444"/>
          </a:xfrm>
          <a:prstGeom prst="rect">
            <a:avLst/>
          </a:prstGeom>
        </p:spPr>
      </p:pic>
    </p:spTree>
    <p:extLst>
      <p:ext uri="{BB962C8B-B14F-4D97-AF65-F5344CB8AC3E}">
        <p14:creationId xmlns:p14="http://schemas.microsoft.com/office/powerpoint/2010/main" val="1539589767"/>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8EB72DD-939C-4561-9031-93136085994D}"/>
              </a:ext>
            </a:extLst>
          </p:cNvPr>
          <p:cNvPicPr>
            <a:picLocks noChangeAspect="1"/>
          </p:cNvPicPr>
          <p:nvPr/>
        </p:nvPicPr>
        <p:blipFill>
          <a:blip r:embed="rId2"/>
          <a:stretch>
            <a:fillRect/>
          </a:stretch>
        </p:blipFill>
        <p:spPr>
          <a:xfrm>
            <a:off x="395536" y="404664"/>
            <a:ext cx="6545580" cy="5163382"/>
          </a:xfrm>
          <a:prstGeom prst="rect">
            <a:avLst/>
          </a:prstGeom>
        </p:spPr>
      </p:pic>
      <p:pic>
        <p:nvPicPr>
          <p:cNvPr id="5" name="图片 4">
            <a:extLst>
              <a:ext uri="{FF2B5EF4-FFF2-40B4-BE49-F238E27FC236}">
                <a16:creationId xmlns:a16="http://schemas.microsoft.com/office/drawing/2014/main" id="{9171BE43-5DD6-429E-BA38-150FDD80E899}"/>
              </a:ext>
            </a:extLst>
          </p:cNvPr>
          <p:cNvPicPr>
            <a:picLocks noChangeAspect="1"/>
          </p:cNvPicPr>
          <p:nvPr/>
        </p:nvPicPr>
        <p:blipFill>
          <a:blip r:embed="rId3"/>
          <a:stretch>
            <a:fillRect/>
          </a:stretch>
        </p:blipFill>
        <p:spPr>
          <a:xfrm>
            <a:off x="6381750" y="2073275"/>
            <a:ext cx="2762250" cy="3829050"/>
          </a:xfrm>
          <a:prstGeom prst="rect">
            <a:avLst/>
          </a:prstGeom>
        </p:spPr>
      </p:pic>
    </p:spTree>
    <p:extLst>
      <p:ext uri="{BB962C8B-B14F-4D97-AF65-F5344CB8AC3E}">
        <p14:creationId xmlns:p14="http://schemas.microsoft.com/office/powerpoint/2010/main" val="3262268553"/>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13E792-4016-4840-A8F4-D0D5285F7F00}"/>
              </a:ext>
            </a:extLst>
          </p:cNvPr>
          <p:cNvSpPr>
            <a:spLocks noGrp="1"/>
          </p:cNvSpPr>
          <p:nvPr>
            <p:ph type="title"/>
          </p:nvPr>
        </p:nvSpPr>
        <p:spPr/>
        <p:txBody>
          <a:bodyPr/>
          <a:lstStyle/>
          <a:p>
            <a:r>
              <a:rPr lang="zh-CN" altLang="en-US" dirty="0"/>
              <a:t>报名参赛</a:t>
            </a:r>
          </a:p>
        </p:txBody>
      </p:sp>
      <p:sp>
        <p:nvSpPr>
          <p:cNvPr id="3" name="内容占位符 2">
            <a:extLst>
              <a:ext uri="{FF2B5EF4-FFF2-40B4-BE49-F238E27FC236}">
                <a16:creationId xmlns:a16="http://schemas.microsoft.com/office/drawing/2014/main" id="{83B939F0-556B-4B55-8A4E-BD75F544CD51}"/>
              </a:ext>
            </a:extLst>
          </p:cNvPr>
          <p:cNvSpPr>
            <a:spLocks noGrp="1"/>
          </p:cNvSpPr>
          <p:nvPr>
            <p:ph idx="1"/>
          </p:nvPr>
        </p:nvSpPr>
        <p:spPr>
          <a:xfrm>
            <a:off x="457200" y="1484785"/>
            <a:ext cx="8229600" cy="432048"/>
          </a:xfrm>
        </p:spPr>
        <p:txBody>
          <a:bodyPr/>
          <a:lstStyle/>
          <a:p>
            <a:r>
              <a:rPr lang="zh-CN" altLang="en-US" sz="2400" dirty="0">
                <a:solidFill>
                  <a:srgbClr val="FF3B3B"/>
                </a:solidFill>
              </a:rPr>
              <a:t>项目挑战组</a:t>
            </a:r>
            <a:r>
              <a:rPr lang="zh-CN" altLang="en-US" sz="2400" dirty="0"/>
              <a:t>报名参赛</a:t>
            </a:r>
            <a:endParaRPr lang="en-US" altLang="zh-CN" sz="2400" dirty="0"/>
          </a:p>
          <a:p>
            <a:endParaRPr lang="zh-CN" altLang="en-US" sz="2400" dirty="0"/>
          </a:p>
        </p:txBody>
      </p:sp>
      <p:pic>
        <p:nvPicPr>
          <p:cNvPr id="6" name="图片 5">
            <a:extLst>
              <a:ext uri="{FF2B5EF4-FFF2-40B4-BE49-F238E27FC236}">
                <a16:creationId xmlns:a16="http://schemas.microsoft.com/office/drawing/2014/main" id="{7943A81C-D3C9-41D6-B6BB-6FFEC9BA3A01}"/>
              </a:ext>
            </a:extLst>
          </p:cNvPr>
          <p:cNvPicPr>
            <a:picLocks noChangeAspect="1"/>
          </p:cNvPicPr>
          <p:nvPr/>
        </p:nvPicPr>
        <p:blipFill rotWithShape="1">
          <a:blip r:embed="rId2"/>
          <a:srcRect l="2640" t="1689" r="3613"/>
          <a:stretch/>
        </p:blipFill>
        <p:spPr>
          <a:xfrm>
            <a:off x="3779912" y="0"/>
            <a:ext cx="5184576" cy="6883384"/>
          </a:xfrm>
          <a:prstGeom prst="rect">
            <a:avLst/>
          </a:prstGeom>
        </p:spPr>
      </p:pic>
    </p:spTree>
    <p:extLst>
      <p:ext uri="{BB962C8B-B14F-4D97-AF65-F5344CB8AC3E}">
        <p14:creationId xmlns:p14="http://schemas.microsoft.com/office/powerpoint/2010/main" val="251124286"/>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83BD7E4-B28C-47EB-8A13-5C9CC4E41599}"/>
              </a:ext>
            </a:extLst>
          </p:cNvPr>
          <p:cNvSpPr>
            <a:spLocks noGrp="1"/>
          </p:cNvSpPr>
          <p:nvPr>
            <p:ph type="title"/>
          </p:nvPr>
        </p:nvSpPr>
        <p:spPr/>
        <p:txBody>
          <a:bodyPr/>
          <a:lstStyle/>
          <a:p>
            <a:r>
              <a:rPr lang="zh-CN" altLang="en-US" dirty="0"/>
              <a:t>报名参赛</a:t>
            </a:r>
          </a:p>
        </p:txBody>
      </p:sp>
      <p:sp>
        <p:nvSpPr>
          <p:cNvPr id="3" name="内容占位符 2">
            <a:extLst>
              <a:ext uri="{FF2B5EF4-FFF2-40B4-BE49-F238E27FC236}">
                <a16:creationId xmlns:a16="http://schemas.microsoft.com/office/drawing/2014/main" id="{92C7CC78-22B4-48B3-AAD2-E900C2F902C5}"/>
              </a:ext>
            </a:extLst>
          </p:cNvPr>
          <p:cNvSpPr>
            <a:spLocks noGrp="1"/>
          </p:cNvSpPr>
          <p:nvPr>
            <p:ph idx="1"/>
          </p:nvPr>
        </p:nvSpPr>
        <p:spPr>
          <a:xfrm>
            <a:off x="457200" y="1484785"/>
            <a:ext cx="8229600" cy="576064"/>
          </a:xfrm>
        </p:spPr>
        <p:txBody>
          <a:bodyPr/>
          <a:lstStyle/>
          <a:p>
            <a:pPr lvl="0"/>
            <a:r>
              <a:rPr lang="zh-CN" altLang="en-US" sz="2400" dirty="0">
                <a:solidFill>
                  <a:srgbClr val="FF3B3B"/>
                </a:solidFill>
              </a:rPr>
              <a:t>项目挑战组</a:t>
            </a:r>
            <a:r>
              <a:rPr lang="zh-CN" altLang="en-US" sz="2400" dirty="0">
                <a:solidFill>
                  <a:srgbClr val="000000"/>
                </a:solidFill>
              </a:rPr>
              <a:t>参赛流程</a:t>
            </a:r>
            <a:endParaRPr lang="en-US" altLang="zh-CN" sz="2400" dirty="0">
              <a:solidFill>
                <a:srgbClr val="000000"/>
              </a:solidFill>
            </a:endParaRPr>
          </a:p>
          <a:p>
            <a:endParaRPr lang="zh-CN" altLang="en-US" dirty="0"/>
          </a:p>
        </p:txBody>
      </p:sp>
      <p:pic>
        <p:nvPicPr>
          <p:cNvPr id="4" name="图片 3">
            <a:extLst>
              <a:ext uri="{FF2B5EF4-FFF2-40B4-BE49-F238E27FC236}">
                <a16:creationId xmlns:a16="http://schemas.microsoft.com/office/drawing/2014/main" id="{C0D0A7CE-262D-4077-A3FB-6374262010C2}"/>
              </a:ext>
            </a:extLst>
          </p:cNvPr>
          <p:cNvPicPr>
            <a:picLocks noChangeAspect="1"/>
          </p:cNvPicPr>
          <p:nvPr/>
        </p:nvPicPr>
        <p:blipFill rotWithShape="1">
          <a:blip r:embed="rId2"/>
          <a:srcRect b="8000"/>
          <a:stretch/>
        </p:blipFill>
        <p:spPr>
          <a:xfrm>
            <a:off x="3707905" y="-37142"/>
            <a:ext cx="5436096" cy="6915623"/>
          </a:xfrm>
          <a:prstGeom prst="rect">
            <a:avLst/>
          </a:prstGeom>
        </p:spPr>
      </p:pic>
    </p:spTree>
    <p:extLst>
      <p:ext uri="{BB962C8B-B14F-4D97-AF65-F5344CB8AC3E}">
        <p14:creationId xmlns:p14="http://schemas.microsoft.com/office/powerpoint/2010/main" val="360697242"/>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DB7E27B-7052-431B-A9DA-990357F47874}"/>
              </a:ext>
            </a:extLst>
          </p:cNvPr>
          <p:cNvSpPr>
            <a:spLocks noGrp="1"/>
          </p:cNvSpPr>
          <p:nvPr>
            <p:ph type="title"/>
          </p:nvPr>
        </p:nvSpPr>
        <p:spPr/>
        <p:txBody>
          <a:bodyPr/>
          <a:lstStyle/>
          <a:p>
            <a:r>
              <a:rPr lang="zh-CN" altLang="en-US" dirty="0"/>
              <a:t>报名参赛</a:t>
            </a:r>
          </a:p>
        </p:txBody>
      </p:sp>
      <p:sp>
        <p:nvSpPr>
          <p:cNvPr id="3" name="内容占位符 2">
            <a:extLst>
              <a:ext uri="{FF2B5EF4-FFF2-40B4-BE49-F238E27FC236}">
                <a16:creationId xmlns:a16="http://schemas.microsoft.com/office/drawing/2014/main" id="{2F294040-56CD-41EF-B015-58E528488827}"/>
              </a:ext>
            </a:extLst>
          </p:cNvPr>
          <p:cNvSpPr>
            <a:spLocks noGrp="1"/>
          </p:cNvSpPr>
          <p:nvPr>
            <p:ph idx="1"/>
          </p:nvPr>
        </p:nvSpPr>
        <p:spPr/>
        <p:txBody>
          <a:bodyPr/>
          <a:lstStyle/>
          <a:p>
            <a:pPr lvl="0"/>
            <a:r>
              <a:rPr lang="zh-CN" altLang="en-US" sz="2400" dirty="0">
                <a:solidFill>
                  <a:srgbClr val="FF3B3B"/>
                </a:solidFill>
              </a:rPr>
              <a:t>开源标注组</a:t>
            </a:r>
            <a:r>
              <a:rPr lang="zh-CN" altLang="en-US" sz="2400" dirty="0">
                <a:solidFill>
                  <a:srgbClr val="000000"/>
                </a:solidFill>
              </a:rPr>
              <a:t>报名参赛</a:t>
            </a:r>
            <a:endParaRPr lang="en-US" altLang="zh-CN" sz="2400" dirty="0">
              <a:solidFill>
                <a:srgbClr val="000000"/>
              </a:solidFill>
            </a:endParaRPr>
          </a:p>
        </p:txBody>
      </p:sp>
      <p:pic>
        <p:nvPicPr>
          <p:cNvPr id="5" name="图片 4">
            <a:extLst>
              <a:ext uri="{FF2B5EF4-FFF2-40B4-BE49-F238E27FC236}">
                <a16:creationId xmlns:a16="http://schemas.microsoft.com/office/drawing/2014/main" id="{9D9C0392-0E66-465D-9C26-AEF41BB51EF8}"/>
              </a:ext>
            </a:extLst>
          </p:cNvPr>
          <p:cNvPicPr>
            <a:picLocks noChangeAspect="1"/>
          </p:cNvPicPr>
          <p:nvPr/>
        </p:nvPicPr>
        <p:blipFill>
          <a:blip r:embed="rId2"/>
          <a:stretch>
            <a:fillRect/>
          </a:stretch>
        </p:blipFill>
        <p:spPr>
          <a:xfrm>
            <a:off x="3622533" y="3858"/>
            <a:ext cx="5491865" cy="6858000"/>
          </a:xfrm>
          <a:prstGeom prst="rect">
            <a:avLst/>
          </a:prstGeom>
        </p:spPr>
      </p:pic>
    </p:spTree>
    <p:extLst>
      <p:ext uri="{BB962C8B-B14F-4D97-AF65-F5344CB8AC3E}">
        <p14:creationId xmlns:p14="http://schemas.microsoft.com/office/powerpoint/2010/main" val="2800129604"/>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8F0086-8C6B-4A43-B048-629C958598C3}"/>
              </a:ext>
            </a:extLst>
          </p:cNvPr>
          <p:cNvSpPr>
            <a:spLocks noGrp="1"/>
          </p:cNvSpPr>
          <p:nvPr>
            <p:ph type="title"/>
          </p:nvPr>
        </p:nvSpPr>
        <p:spPr/>
        <p:txBody>
          <a:bodyPr/>
          <a:lstStyle/>
          <a:p>
            <a:r>
              <a:rPr lang="zh-CN" altLang="en-US" dirty="0"/>
              <a:t>报名参赛</a:t>
            </a:r>
          </a:p>
        </p:txBody>
      </p:sp>
      <p:sp>
        <p:nvSpPr>
          <p:cNvPr id="3" name="内容占位符 2">
            <a:extLst>
              <a:ext uri="{FF2B5EF4-FFF2-40B4-BE49-F238E27FC236}">
                <a16:creationId xmlns:a16="http://schemas.microsoft.com/office/drawing/2014/main" id="{8B0629DC-3A6B-44F5-9068-5682A1499A4E}"/>
              </a:ext>
            </a:extLst>
          </p:cNvPr>
          <p:cNvSpPr>
            <a:spLocks noGrp="1"/>
          </p:cNvSpPr>
          <p:nvPr>
            <p:ph idx="1"/>
          </p:nvPr>
        </p:nvSpPr>
        <p:spPr>
          <a:xfrm>
            <a:off x="457200" y="1484785"/>
            <a:ext cx="8229600" cy="504056"/>
          </a:xfrm>
        </p:spPr>
        <p:txBody>
          <a:bodyPr/>
          <a:lstStyle/>
          <a:p>
            <a:pPr lvl="0"/>
            <a:r>
              <a:rPr lang="zh-CN" altLang="en-US" sz="2400" dirty="0">
                <a:solidFill>
                  <a:srgbClr val="FF3B3B"/>
                </a:solidFill>
              </a:rPr>
              <a:t>开源标注组</a:t>
            </a:r>
            <a:r>
              <a:rPr lang="zh-CN" altLang="en-US" sz="2400" dirty="0"/>
              <a:t>参赛流程</a:t>
            </a:r>
            <a:endParaRPr lang="en-US" altLang="zh-CN" sz="2400" dirty="0"/>
          </a:p>
          <a:p>
            <a:endParaRPr lang="zh-CN" altLang="en-US" dirty="0"/>
          </a:p>
        </p:txBody>
      </p:sp>
      <p:pic>
        <p:nvPicPr>
          <p:cNvPr id="4" name="图片 3">
            <a:extLst>
              <a:ext uri="{FF2B5EF4-FFF2-40B4-BE49-F238E27FC236}">
                <a16:creationId xmlns:a16="http://schemas.microsoft.com/office/drawing/2014/main" id="{98BBEBD1-75B2-48F0-9866-99BB7C0CAAF2}"/>
              </a:ext>
            </a:extLst>
          </p:cNvPr>
          <p:cNvPicPr>
            <a:picLocks noChangeAspect="1"/>
          </p:cNvPicPr>
          <p:nvPr/>
        </p:nvPicPr>
        <p:blipFill>
          <a:blip r:embed="rId2"/>
          <a:stretch>
            <a:fillRect/>
          </a:stretch>
        </p:blipFill>
        <p:spPr>
          <a:xfrm>
            <a:off x="3832326" y="0"/>
            <a:ext cx="5311674" cy="6858000"/>
          </a:xfrm>
          <a:prstGeom prst="rect">
            <a:avLst/>
          </a:prstGeom>
        </p:spPr>
      </p:pic>
    </p:spTree>
    <p:extLst>
      <p:ext uri="{BB962C8B-B14F-4D97-AF65-F5344CB8AC3E}">
        <p14:creationId xmlns:p14="http://schemas.microsoft.com/office/powerpoint/2010/main" val="924023987"/>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1942E6-1B40-47B5-90DC-B5F181341196}"/>
              </a:ext>
            </a:extLst>
          </p:cNvPr>
          <p:cNvSpPr>
            <a:spLocks noGrp="1"/>
          </p:cNvSpPr>
          <p:nvPr>
            <p:ph type="title"/>
          </p:nvPr>
        </p:nvSpPr>
        <p:spPr>
          <a:xfrm>
            <a:off x="457200" y="277814"/>
            <a:ext cx="8229600" cy="882798"/>
          </a:xfrm>
        </p:spPr>
        <p:txBody>
          <a:bodyPr/>
          <a:lstStyle/>
          <a:p>
            <a:r>
              <a:rPr lang="zh-CN" altLang="en-US" dirty="0"/>
              <a:t>大赛海报</a:t>
            </a:r>
          </a:p>
        </p:txBody>
      </p:sp>
      <p:pic>
        <p:nvPicPr>
          <p:cNvPr id="5" name="内容占位符 4">
            <a:extLst>
              <a:ext uri="{FF2B5EF4-FFF2-40B4-BE49-F238E27FC236}">
                <a16:creationId xmlns:a16="http://schemas.microsoft.com/office/drawing/2014/main" id="{3583D247-A7D6-46BF-B54E-38B1C46F32C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1720" y="172985"/>
            <a:ext cx="4680520" cy="6512029"/>
          </a:xfrm>
        </p:spPr>
      </p:pic>
    </p:spTree>
    <p:extLst>
      <p:ext uri="{BB962C8B-B14F-4D97-AF65-F5344CB8AC3E}">
        <p14:creationId xmlns:p14="http://schemas.microsoft.com/office/powerpoint/2010/main" val="1006104760"/>
      </p:ext>
    </p:extLst>
  </p:cSld>
  <p:clrMapOvr>
    <a:masterClrMapping/>
  </p:clrMapOvr>
  <p:transition>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619672" y="2175735"/>
            <a:ext cx="6048672" cy="1460578"/>
          </a:xfrm>
          <a:prstGeom prst="rect">
            <a:avLst/>
          </a:prstGeom>
          <a:solidFill>
            <a:srgbClr val="FF3B3B"/>
          </a:solidFill>
          <a:ln>
            <a:solidFill>
              <a:srgbClr val="FF3B3B"/>
            </a:solidFill>
          </a:ln>
        </p:spPr>
        <p:txBody>
          <a:bodyPr wrap="square" rtlCol="0" anchor="ctr" anchorCtr="0">
            <a:noAutofit/>
          </a:bodyPr>
          <a:lstStyle/>
          <a:p>
            <a:pPr algn="ctr">
              <a:lnSpc>
                <a:spcPts val="4200"/>
              </a:lnSpc>
              <a:spcBef>
                <a:spcPts val="0"/>
              </a:spcBef>
              <a:buFont typeface="Wingdings" pitchFamily="2" charset="2"/>
              <a:buNone/>
              <a:defRPr/>
            </a:pPr>
            <a:r>
              <a:rPr lang="zh-CN" altLang="en-US" sz="3200" b="1" dirty="0">
                <a:solidFill>
                  <a:schemeClr val="bg1"/>
                </a:solidFill>
                <a:latin typeface="微软雅黑" panose="020B0503020204020204" pitchFamily="34" charset="-122"/>
                <a:ea typeface="微软雅黑" panose="020B0503020204020204" pitchFamily="34" charset="-122"/>
              </a:rPr>
              <a:t>大家积极参与比赛，锻炼专业能力，提高专业水平</a:t>
            </a:r>
            <a:endParaRPr lang="en-US" altLang="zh-CN" sz="3200" b="1" dirty="0">
              <a:solidFill>
                <a:schemeClr val="bg1"/>
              </a:solidFill>
              <a:latin typeface="微软雅黑" panose="020B0503020204020204" pitchFamily="34" charset="-122"/>
              <a:ea typeface="微软雅黑" panose="020B0503020204020204" pitchFamily="34" charset="-122"/>
            </a:endParaRPr>
          </a:p>
        </p:txBody>
      </p:sp>
      <p:sp>
        <p:nvSpPr>
          <p:cNvPr id="3" name="矩形 2">
            <a:extLst>
              <a:ext uri="{FF2B5EF4-FFF2-40B4-BE49-F238E27FC236}">
                <a16:creationId xmlns:a16="http://schemas.microsoft.com/office/drawing/2014/main" id="{F1F7AEF5-ADEB-4670-B5F7-5C4769147038}"/>
              </a:ext>
            </a:extLst>
          </p:cNvPr>
          <p:cNvSpPr/>
          <p:nvPr/>
        </p:nvSpPr>
        <p:spPr>
          <a:xfrm>
            <a:off x="2843808" y="3996353"/>
            <a:ext cx="3960440" cy="584775"/>
          </a:xfrm>
          <a:prstGeom prst="rect">
            <a:avLst/>
          </a:prstGeom>
          <a:solidFill>
            <a:srgbClr val="FF3B3B"/>
          </a:solidFill>
          <a:ln>
            <a:solidFill>
              <a:srgbClr val="FF3B3B"/>
            </a:solidFill>
          </a:ln>
        </p:spPr>
        <p:txBody>
          <a:bodyPr wrap="square">
            <a:spAutoFit/>
          </a:bodyPr>
          <a:lstStyle/>
          <a:p>
            <a:pPr algn="ctr"/>
            <a:r>
              <a:rPr lang="zh-CN" altLang="en-US" sz="3200" b="1" dirty="0">
                <a:solidFill>
                  <a:srgbClr val="FFFFFF"/>
                </a:solidFill>
                <a:latin typeface="微软雅黑" panose="020B0503020204020204" pitchFamily="34" charset="-122"/>
                <a:ea typeface="微软雅黑" panose="020B0503020204020204" pitchFamily="34" charset="-122"/>
              </a:rPr>
              <a:t>奖励丰厚，机会难得</a:t>
            </a:r>
            <a:endParaRPr lang="zh-CN" altLang="en-US" dirty="0"/>
          </a:p>
        </p:txBody>
      </p:sp>
    </p:spTree>
    <p:extLst>
      <p:ext uri="{BB962C8B-B14F-4D97-AF65-F5344CB8AC3E}">
        <p14:creationId xmlns:p14="http://schemas.microsoft.com/office/powerpoint/2010/main" val="1244295706"/>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F3E23CE-28DD-41B9-BCB1-B870FE233B83}"/>
              </a:ext>
            </a:extLst>
          </p:cNvPr>
          <p:cNvSpPr>
            <a:spLocks noGrp="1"/>
          </p:cNvSpPr>
          <p:nvPr>
            <p:ph type="title"/>
          </p:nvPr>
        </p:nvSpPr>
        <p:spPr/>
        <p:txBody>
          <a:bodyPr/>
          <a:lstStyle/>
          <a:p>
            <a:r>
              <a:rPr lang="zh-CN" altLang="en-US" dirty="0"/>
              <a:t>快速加入</a:t>
            </a:r>
          </a:p>
        </p:txBody>
      </p:sp>
      <p:pic>
        <p:nvPicPr>
          <p:cNvPr id="4" name="图片 3">
            <a:extLst>
              <a:ext uri="{FF2B5EF4-FFF2-40B4-BE49-F238E27FC236}">
                <a16:creationId xmlns:a16="http://schemas.microsoft.com/office/drawing/2014/main" id="{435391B6-0033-4C2A-907C-75F0F744BFAF}"/>
              </a:ext>
            </a:extLst>
          </p:cNvPr>
          <p:cNvPicPr>
            <a:picLocks noChangeAspect="1"/>
          </p:cNvPicPr>
          <p:nvPr/>
        </p:nvPicPr>
        <p:blipFill>
          <a:blip r:embed="rId2"/>
          <a:stretch>
            <a:fillRect/>
          </a:stretch>
        </p:blipFill>
        <p:spPr>
          <a:xfrm>
            <a:off x="899592" y="2060848"/>
            <a:ext cx="7096125" cy="3276600"/>
          </a:xfrm>
          <a:prstGeom prst="rect">
            <a:avLst/>
          </a:prstGeom>
        </p:spPr>
      </p:pic>
    </p:spTree>
    <p:extLst>
      <p:ext uri="{BB962C8B-B14F-4D97-AF65-F5344CB8AC3E}">
        <p14:creationId xmlns:p14="http://schemas.microsoft.com/office/powerpoint/2010/main" val="1083841861"/>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B62B33-243E-4402-99D4-2781B878E146}"/>
              </a:ext>
            </a:extLst>
          </p:cNvPr>
          <p:cNvSpPr>
            <a:spLocks noGrp="1"/>
          </p:cNvSpPr>
          <p:nvPr>
            <p:ph type="title"/>
          </p:nvPr>
        </p:nvSpPr>
        <p:spPr/>
        <p:txBody>
          <a:bodyPr/>
          <a:lstStyle/>
          <a:p>
            <a:r>
              <a:rPr lang="zh-CN" altLang="en-US" dirty="0"/>
              <a:t>比赛概况</a:t>
            </a:r>
          </a:p>
        </p:txBody>
      </p:sp>
      <p:sp>
        <p:nvSpPr>
          <p:cNvPr id="3" name="内容占位符 2">
            <a:extLst>
              <a:ext uri="{FF2B5EF4-FFF2-40B4-BE49-F238E27FC236}">
                <a16:creationId xmlns:a16="http://schemas.microsoft.com/office/drawing/2014/main" id="{275735B9-21D7-4C97-8177-AB9F306B00AE}"/>
              </a:ext>
            </a:extLst>
          </p:cNvPr>
          <p:cNvSpPr>
            <a:spLocks noGrp="1"/>
          </p:cNvSpPr>
          <p:nvPr>
            <p:ph idx="1"/>
          </p:nvPr>
        </p:nvSpPr>
        <p:spPr>
          <a:xfrm>
            <a:off x="457200" y="1340768"/>
            <a:ext cx="8229600" cy="4646141"/>
          </a:xfrm>
        </p:spPr>
        <p:txBody>
          <a:bodyPr>
            <a:normAutofit/>
          </a:bodyPr>
          <a:lstStyle/>
          <a:p>
            <a:r>
              <a:rPr lang="zh-CN" altLang="en-US" sz="2400" dirty="0"/>
              <a:t>为推动我国基于开源的开放创新生态环境建设，加快面向开源的高校绿色计算人才培养模式变革，</a:t>
            </a:r>
            <a:endParaRPr lang="en-US" altLang="zh-CN" sz="2400" dirty="0"/>
          </a:p>
          <a:p>
            <a:pPr lvl="1"/>
            <a:r>
              <a:rPr lang="zh-CN" altLang="en-US" dirty="0"/>
              <a:t>大力培养实践能力强、创新能力强、具备国际竞争力的信息技术领域高素质“新工科”人才，</a:t>
            </a:r>
            <a:endParaRPr lang="en-US" altLang="zh-CN" dirty="0"/>
          </a:p>
          <a:p>
            <a:pPr lvl="1"/>
            <a:r>
              <a:rPr lang="zh-CN" altLang="en-US" dirty="0">
                <a:solidFill>
                  <a:srgbClr val="FF0000"/>
                </a:solidFill>
              </a:rPr>
              <a:t>教育部高等学校计算机类专业教学指导委员会、教育部高等学校软件工程专业教学指导委员会</a:t>
            </a:r>
            <a:r>
              <a:rPr lang="zh-CN" altLang="en-US" dirty="0"/>
              <a:t>、</a:t>
            </a:r>
            <a:r>
              <a:rPr lang="zh-CN" altLang="en-US" dirty="0">
                <a:solidFill>
                  <a:srgbClr val="FF0000"/>
                </a:solidFill>
              </a:rPr>
              <a:t>全国高等学校计算机教育研究会</a:t>
            </a:r>
            <a:r>
              <a:rPr lang="zh-CN" altLang="en-US" dirty="0"/>
              <a:t>、</a:t>
            </a:r>
            <a:r>
              <a:rPr lang="zh-CN" altLang="en-US" dirty="0">
                <a:solidFill>
                  <a:srgbClr val="FF0000"/>
                </a:solidFill>
              </a:rPr>
              <a:t>绿色计算产业联盟（</a:t>
            </a:r>
            <a:r>
              <a:rPr lang="en-US" altLang="zh-CN" dirty="0">
                <a:solidFill>
                  <a:srgbClr val="FF0000"/>
                </a:solidFill>
              </a:rPr>
              <a:t>GCC</a:t>
            </a:r>
            <a:r>
              <a:rPr lang="zh-CN" altLang="en-US" dirty="0">
                <a:solidFill>
                  <a:srgbClr val="FF0000"/>
                </a:solidFill>
              </a:rPr>
              <a:t>）</a:t>
            </a:r>
            <a:endParaRPr lang="en-US" altLang="zh-CN" dirty="0">
              <a:solidFill>
                <a:srgbClr val="FF0000"/>
              </a:solidFill>
            </a:endParaRPr>
          </a:p>
          <a:p>
            <a:pPr lvl="1"/>
            <a:r>
              <a:rPr lang="zh-CN" altLang="en-US" dirty="0"/>
              <a:t>共同研究决定，于</a:t>
            </a:r>
            <a:r>
              <a:rPr lang="en-US" altLang="zh-CN" dirty="0">
                <a:solidFill>
                  <a:srgbClr val="FF0000"/>
                </a:solidFill>
              </a:rPr>
              <a:t>2018 </a:t>
            </a:r>
            <a:r>
              <a:rPr lang="zh-CN" altLang="en-US" dirty="0">
                <a:solidFill>
                  <a:srgbClr val="FF0000"/>
                </a:solidFill>
              </a:rPr>
              <a:t>年</a:t>
            </a:r>
            <a:r>
              <a:rPr lang="en-US" altLang="zh-CN" dirty="0">
                <a:solidFill>
                  <a:srgbClr val="FF0000"/>
                </a:solidFill>
              </a:rPr>
              <a:t>9 </a:t>
            </a:r>
            <a:r>
              <a:rPr lang="zh-CN" altLang="en-US" dirty="0">
                <a:solidFill>
                  <a:srgbClr val="FF0000"/>
                </a:solidFill>
              </a:rPr>
              <a:t>月</a:t>
            </a:r>
            <a:r>
              <a:rPr lang="en-US" altLang="zh-CN" dirty="0">
                <a:solidFill>
                  <a:srgbClr val="FF0000"/>
                </a:solidFill>
              </a:rPr>
              <a:t>10 </a:t>
            </a:r>
            <a:r>
              <a:rPr lang="zh-CN" altLang="en-US" dirty="0">
                <a:solidFill>
                  <a:srgbClr val="FF0000"/>
                </a:solidFill>
              </a:rPr>
              <a:t>日</a:t>
            </a:r>
            <a:r>
              <a:rPr lang="zh-CN" altLang="en-US" dirty="0"/>
              <a:t>起举办第一届全国高校绿色计算大赛</a:t>
            </a:r>
          </a:p>
        </p:txBody>
      </p:sp>
    </p:spTree>
    <p:extLst>
      <p:ext uri="{BB962C8B-B14F-4D97-AF65-F5344CB8AC3E}">
        <p14:creationId xmlns:p14="http://schemas.microsoft.com/office/powerpoint/2010/main" val="557620742"/>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D1B3E3C-AE5E-43DE-AC65-E3B402ADD2BA}"/>
              </a:ext>
            </a:extLst>
          </p:cNvPr>
          <p:cNvPicPr>
            <a:picLocks noChangeAspect="1"/>
          </p:cNvPicPr>
          <p:nvPr/>
        </p:nvPicPr>
        <p:blipFill>
          <a:blip r:embed="rId2"/>
          <a:stretch>
            <a:fillRect/>
          </a:stretch>
        </p:blipFill>
        <p:spPr>
          <a:xfrm>
            <a:off x="0" y="797655"/>
            <a:ext cx="9144000" cy="5262690"/>
          </a:xfrm>
          <a:prstGeom prst="rect">
            <a:avLst/>
          </a:prstGeom>
        </p:spPr>
      </p:pic>
    </p:spTree>
    <p:extLst>
      <p:ext uri="{BB962C8B-B14F-4D97-AF65-F5344CB8AC3E}">
        <p14:creationId xmlns:p14="http://schemas.microsoft.com/office/powerpoint/2010/main" val="2734930343"/>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DE95FCDC-B979-4AA3-B3EB-7E3F096F0CC9}"/>
              </a:ext>
            </a:extLst>
          </p:cNvPr>
          <p:cNvGrpSpPr/>
          <p:nvPr/>
        </p:nvGrpSpPr>
        <p:grpSpPr>
          <a:xfrm>
            <a:off x="1002889" y="157317"/>
            <a:ext cx="8003457" cy="2615381"/>
            <a:chOff x="167149" y="235974"/>
            <a:chExt cx="8003457" cy="2615381"/>
          </a:xfrm>
        </p:grpSpPr>
        <p:sp>
          <p:nvSpPr>
            <p:cNvPr id="7" name="矩形 6">
              <a:extLst>
                <a:ext uri="{FF2B5EF4-FFF2-40B4-BE49-F238E27FC236}">
                  <a16:creationId xmlns:a16="http://schemas.microsoft.com/office/drawing/2014/main" id="{12ED9F3C-FFCF-4575-8384-4365DB3AB875}"/>
                </a:ext>
              </a:extLst>
            </p:cNvPr>
            <p:cNvSpPr/>
            <p:nvPr/>
          </p:nvSpPr>
          <p:spPr>
            <a:xfrm>
              <a:off x="167149" y="235974"/>
              <a:ext cx="8003457" cy="2615381"/>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6" name="组合 5">
              <a:extLst>
                <a:ext uri="{FF2B5EF4-FFF2-40B4-BE49-F238E27FC236}">
                  <a16:creationId xmlns:a16="http://schemas.microsoft.com/office/drawing/2014/main" id="{40C4F101-3788-44F8-B916-E4B1E5C43146}"/>
                </a:ext>
              </a:extLst>
            </p:cNvPr>
            <p:cNvGrpSpPr/>
            <p:nvPr/>
          </p:nvGrpSpPr>
          <p:grpSpPr>
            <a:xfrm>
              <a:off x="216309" y="334296"/>
              <a:ext cx="7796982" cy="2438401"/>
              <a:chOff x="177791" y="363793"/>
              <a:chExt cx="7957813" cy="2536724"/>
            </a:xfrm>
          </p:grpSpPr>
          <p:pic>
            <p:nvPicPr>
              <p:cNvPr id="2" name="图片 1">
                <a:extLst>
                  <a:ext uri="{FF2B5EF4-FFF2-40B4-BE49-F238E27FC236}">
                    <a16:creationId xmlns:a16="http://schemas.microsoft.com/office/drawing/2014/main" id="{4C14E546-122C-4CD5-A104-790CDFE9F289}"/>
                  </a:ext>
                </a:extLst>
              </p:cNvPr>
              <p:cNvPicPr>
                <a:picLocks noChangeAspect="1"/>
              </p:cNvPicPr>
              <p:nvPr/>
            </p:nvPicPr>
            <p:blipFill>
              <a:blip r:embed="rId2"/>
              <a:stretch>
                <a:fillRect/>
              </a:stretch>
            </p:blipFill>
            <p:spPr>
              <a:xfrm>
                <a:off x="177791" y="363793"/>
                <a:ext cx="3424129" cy="2536724"/>
              </a:xfrm>
              <a:prstGeom prst="rect">
                <a:avLst/>
              </a:prstGeom>
            </p:spPr>
          </p:pic>
          <p:pic>
            <p:nvPicPr>
              <p:cNvPr id="5" name="图片 4">
                <a:extLst>
                  <a:ext uri="{FF2B5EF4-FFF2-40B4-BE49-F238E27FC236}">
                    <a16:creationId xmlns:a16="http://schemas.microsoft.com/office/drawing/2014/main" id="{C0854DD6-DE88-41C9-895A-C3D19AB75653}"/>
                  </a:ext>
                </a:extLst>
              </p:cNvPr>
              <p:cNvPicPr>
                <a:picLocks noChangeAspect="1"/>
              </p:cNvPicPr>
              <p:nvPr/>
            </p:nvPicPr>
            <p:blipFill>
              <a:blip r:embed="rId3"/>
              <a:stretch>
                <a:fillRect/>
              </a:stretch>
            </p:blipFill>
            <p:spPr>
              <a:xfrm>
                <a:off x="4239984" y="363793"/>
                <a:ext cx="3895620" cy="2203040"/>
              </a:xfrm>
              <a:prstGeom prst="rect">
                <a:avLst/>
              </a:prstGeom>
            </p:spPr>
          </p:pic>
        </p:grpSp>
      </p:grpSp>
      <p:grpSp>
        <p:nvGrpSpPr>
          <p:cNvPr id="11" name="组合 10">
            <a:extLst>
              <a:ext uri="{FF2B5EF4-FFF2-40B4-BE49-F238E27FC236}">
                <a16:creationId xmlns:a16="http://schemas.microsoft.com/office/drawing/2014/main" id="{70AAACE1-22A6-4303-96A3-2EB8A6578DD2}"/>
              </a:ext>
            </a:extLst>
          </p:cNvPr>
          <p:cNvGrpSpPr/>
          <p:nvPr/>
        </p:nvGrpSpPr>
        <p:grpSpPr>
          <a:xfrm>
            <a:off x="1002888" y="2890684"/>
            <a:ext cx="8003457" cy="3849327"/>
            <a:chOff x="304800" y="3008673"/>
            <a:chExt cx="8003457" cy="3849327"/>
          </a:xfrm>
        </p:grpSpPr>
        <p:sp>
          <p:nvSpPr>
            <p:cNvPr id="10" name="矩形 9">
              <a:extLst>
                <a:ext uri="{FF2B5EF4-FFF2-40B4-BE49-F238E27FC236}">
                  <a16:creationId xmlns:a16="http://schemas.microsoft.com/office/drawing/2014/main" id="{EA26446E-1824-4DB7-9F1E-AB4632A53035}"/>
                </a:ext>
              </a:extLst>
            </p:cNvPr>
            <p:cNvSpPr/>
            <p:nvPr/>
          </p:nvSpPr>
          <p:spPr>
            <a:xfrm>
              <a:off x="304800" y="3008673"/>
              <a:ext cx="8003457" cy="3849327"/>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8E761DDE-076C-4985-9CCA-FF474694629F}"/>
                </a:ext>
              </a:extLst>
            </p:cNvPr>
            <p:cNvPicPr>
              <a:picLocks noChangeAspect="1"/>
            </p:cNvPicPr>
            <p:nvPr/>
          </p:nvPicPr>
          <p:blipFill>
            <a:blip r:embed="rId4"/>
            <a:stretch>
              <a:fillRect/>
            </a:stretch>
          </p:blipFill>
          <p:spPr>
            <a:xfrm>
              <a:off x="344129" y="3087331"/>
              <a:ext cx="4893666" cy="3672348"/>
            </a:xfrm>
            <a:prstGeom prst="rect">
              <a:avLst/>
            </a:prstGeom>
            <a:effectLst/>
          </p:spPr>
        </p:pic>
        <p:pic>
          <p:nvPicPr>
            <p:cNvPr id="9" name="图片 8">
              <a:extLst>
                <a:ext uri="{FF2B5EF4-FFF2-40B4-BE49-F238E27FC236}">
                  <a16:creationId xmlns:a16="http://schemas.microsoft.com/office/drawing/2014/main" id="{181A7B2E-92D4-4BBB-B3A7-4F002E1B3550}"/>
                </a:ext>
              </a:extLst>
            </p:cNvPr>
            <p:cNvPicPr>
              <a:picLocks noChangeAspect="1"/>
            </p:cNvPicPr>
            <p:nvPr/>
          </p:nvPicPr>
          <p:blipFill>
            <a:blip r:embed="rId5"/>
            <a:stretch>
              <a:fillRect/>
            </a:stretch>
          </p:blipFill>
          <p:spPr>
            <a:xfrm>
              <a:off x="5897555" y="3087331"/>
              <a:ext cx="2223892" cy="3672348"/>
            </a:xfrm>
            <a:prstGeom prst="rect">
              <a:avLst/>
            </a:prstGeom>
          </p:spPr>
        </p:pic>
      </p:grpSp>
      <p:sp>
        <p:nvSpPr>
          <p:cNvPr id="12" name="文本框 11">
            <a:extLst>
              <a:ext uri="{FF2B5EF4-FFF2-40B4-BE49-F238E27FC236}">
                <a16:creationId xmlns:a16="http://schemas.microsoft.com/office/drawing/2014/main" id="{5D9F468B-A711-4998-AF5D-4C848111D77D}"/>
              </a:ext>
            </a:extLst>
          </p:cNvPr>
          <p:cNvSpPr txBox="1"/>
          <p:nvPr/>
        </p:nvSpPr>
        <p:spPr>
          <a:xfrm>
            <a:off x="136653" y="157317"/>
            <a:ext cx="551325" cy="2062103"/>
          </a:xfrm>
          <a:prstGeom prst="rect">
            <a:avLst/>
          </a:prstGeom>
          <a:noFill/>
        </p:spPr>
        <p:txBody>
          <a:bodyPr wrap="square" rtlCol="0">
            <a:spAutoFit/>
          </a:bodyPr>
          <a:lstStyle/>
          <a:p>
            <a:r>
              <a:rPr lang="zh-CN" altLang="en-US" sz="3200" b="1">
                <a:latin typeface="微软雅黑" panose="020B0503020204020204" pitchFamily="34" charset="-122"/>
                <a:ea typeface="微软雅黑" panose="020B0503020204020204" pitchFamily="34" charset="-122"/>
              </a:rPr>
              <a:t>大赛组织</a:t>
            </a:r>
          </a:p>
        </p:txBody>
      </p:sp>
    </p:spTree>
    <p:extLst>
      <p:ext uri="{BB962C8B-B14F-4D97-AF65-F5344CB8AC3E}">
        <p14:creationId xmlns:p14="http://schemas.microsoft.com/office/powerpoint/2010/main" val="3512143525"/>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1E1486-0C94-420D-9253-629FC1C5ACF1}"/>
              </a:ext>
            </a:extLst>
          </p:cNvPr>
          <p:cNvSpPr>
            <a:spLocks noGrp="1"/>
          </p:cNvSpPr>
          <p:nvPr>
            <p:ph type="title"/>
          </p:nvPr>
        </p:nvSpPr>
        <p:spPr>
          <a:xfrm>
            <a:off x="453658" y="260648"/>
            <a:ext cx="8229600" cy="882798"/>
          </a:xfrm>
        </p:spPr>
        <p:txBody>
          <a:bodyPr/>
          <a:lstStyle/>
          <a:p>
            <a:r>
              <a:rPr lang="zh-CN" altLang="en-US" dirty="0"/>
              <a:t>赛事安排</a:t>
            </a:r>
          </a:p>
        </p:txBody>
      </p:sp>
      <p:sp>
        <p:nvSpPr>
          <p:cNvPr id="3" name="内容占位符 2">
            <a:extLst>
              <a:ext uri="{FF2B5EF4-FFF2-40B4-BE49-F238E27FC236}">
                <a16:creationId xmlns:a16="http://schemas.microsoft.com/office/drawing/2014/main" id="{CDF1D7E6-4EBD-4B27-9644-D0D84C9B3466}"/>
              </a:ext>
            </a:extLst>
          </p:cNvPr>
          <p:cNvSpPr>
            <a:spLocks noGrp="1"/>
          </p:cNvSpPr>
          <p:nvPr>
            <p:ph idx="1"/>
          </p:nvPr>
        </p:nvSpPr>
        <p:spPr>
          <a:xfrm>
            <a:off x="457200" y="1340768"/>
            <a:ext cx="8229600" cy="4646141"/>
          </a:xfrm>
        </p:spPr>
        <p:txBody>
          <a:bodyPr/>
          <a:lstStyle/>
          <a:p>
            <a:pPr>
              <a:spcAft>
                <a:spcPts val="300"/>
              </a:spcAft>
            </a:pPr>
            <a:r>
              <a:rPr lang="zh-CN" altLang="en-US" sz="2400" dirty="0"/>
              <a:t>大赛分为两个组别：</a:t>
            </a:r>
            <a:r>
              <a:rPr lang="zh-CN" altLang="en-US" sz="2400" dirty="0">
                <a:solidFill>
                  <a:srgbClr val="FF0000"/>
                </a:solidFill>
              </a:rPr>
              <a:t>项目挑战组</a:t>
            </a:r>
            <a:r>
              <a:rPr lang="zh-CN" altLang="en-US" sz="2400" dirty="0"/>
              <a:t>和</a:t>
            </a:r>
            <a:r>
              <a:rPr lang="zh-CN" altLang="en-US" sz="2400" dirty="0">
                <a:solidFill>
                  <a:srgbClr val="FF0000"/>
                </a:solidFill>
              </a:rPr>
              <a:t>开源标注组</a:t>
            </a:r>
            <a:endParaRPr lang="en-US" altLang="zh-CN" sz="2400" dirty="0">
              <a:solidFill>
                <a:srgbClr val="FF0000"/>
              </a:solidFill>
            </a:endParaRPr>
          </a:p>
          <a:p>
            <a:pPr>
              <a:spcAft>
                <a:spcPts val="300"/>
              </a:spcAft>
            </a:pPr>
            <a:r>
              <a:rPr lang="zh-CN" altLang="en-US" sz="2400" dirty="0">
                <a:solidFill>
                  <a:srgbClr val="FF0000"/>
                </a:solidFill>
              </a:rPr>
              <a:t>项目挑战组</a:t>
            </a:r>
            <a:endParaRPr lang="en-US" altLang="zh-CN" sz="2400" dirty="0">
              <a:solidFill>
                <a:srgbClr val="FF0000"/>
              </a:solidFill>
            </a:endParaRPr>
          </a:p>
          <a:p>
            <a:pPr lvl="1">
              <a:spcAft>
                <a:spcPts val="300"/>
              </a:spcAft>
            </a:pPr>
            <a:r>
              <a:rPr lang="zh-CN" altLang="en-US" sz="2000" dirty="0">
                <a:solidFill>
                  <a:srgbClr val="FF0000"/>
                </a:solidFill>
              </a:rPr>
              <a:t>项目挑战组目标</a:t>
            </a:r>
          </a:p>
          <a:p>
            <a:pPr lvl="2">
              <a:spcAft>
                <a:spcPts val="300"/>
              </a:spcAft>
            </a:pPr>
            <a:r>
              <a:rPr lang="zh-CN" altLang="en-US" sz="1800" dirty="0"/>
              <a:t>本竞赛主要考察参赛者的问题分析、数据处理、算法设计、功能实现等综合能力，积累的开发数据和人才数据将以恰当形式提供给学术界和产业界，实现产学研共赢</a:t>
            </a:r>
          </a:p>
          <a:p>
            <a:pPr lvl="1">
              <a:spcAft>
                <a:spcPts val="300"/>
              </a:spcAft>
            </a:pPr>
            <a:r>
              <a:rPr lang="zh-CN" altLang="en-US" sz="2000" dirty="0">
                <a:solidFill>
                  <a:srgbClr val="FF0000"/>
                </a:solidFill>
              </a:rPr>
              <a:t>参赛方式：</a:t>
            </a:r>
            <a:endParaRPr lang="en-US" altLang="zh-CN" sz="2000" dirty="0">
              <a:solidFill>
                <a:srgbClr val="FF0000"/>
              </a:solidFill>
            </a:endParaRPr>
          </a:p>
          <a:p>
            <a:pPr lvl="2">
              <a:spcAft>
                <a:spcPts val="300"/>
              </a:spcAft>
            </a:pPr>
            <a:r>
              <a:rPr lang="zh-CN" altLang="en-US" sz="1800" dirty="0"/>
              <a:t>小组赛，各参赛小组由</a:t>
            </a:r>
            <a:r>
              <a:rPr lang="en-US" altLang="zh-CN" sz="1800" dirty="0"/>
              <a:t>1 </a:t>
            </a:r>
            <a:r>
              <a:rPr lang="zh-CN" altLang="en-US" sz="1800" dirty="0"/>
              <a:t>名指导教师和若干名学生组成（每组学生人数不超过</a:t>
            </a:r>
            <a:r>
              <a:rPr lang="en-US" altLang="zh-CN" sz="1800" dirty="0"/>
              <a:t>5 </a:t>
            </a:r>
            <a:r>
              <a:rPr lang="zh-CN" altLang="en-US" sz="1800" dirty="0"/>
              <a:t>人）</a:t>
            </a:r>
          </a:p>
          <a:p>
            <a:pPr lvl="1">
              <a:spcAft>
                <a:spcPts val="300"/>
              </a:spcAft>
            </a:pPr>
            <a:r>
              <a:rPr lang="zh-CN" altLang="en-US" sz="2000" dirty="0">
                <a:solidFill>
                  <a:srgbClr val="FF0000"/>
                </a:solidFill>
              </a:rPr>
              <a:t>参赛任务：</a:t>
            </a:r>
            <a:endParaRPr lang="en-US" altLang="zh-CN" sz="2000" dirty="0">
              <a:solidFill>
                <a:srgbClr val="FF0000"/>
              </a:solidFill>
            </a:endParaRPr>
          </a:p>
          <a:p>
            <a:pPr lvl="2">
              <a:spcAft>
                <a:spcPts val="300"/>
              </a:spcAft>
            </a:pPr>
            <a:r>
              <a:rPr lang="zh-CN" altLang="en-US" sz="1800" dirty="0"/>
              <a:t>在给定时间内</a:t>
            </a:r>
            <a:r>
              <a:rPr lang="zh-CN" altLang="en-US" sz="1800" dirty="0">
                <a:solidFill>
                  <a:srgbClr val="FF3B3B"/>
                </a:solidFill>
              </a:rPr>
              <a:t>完成指定任务的开发、优化或代码补全</a:t>
            </a:r>
            <a:r>
              <a:rPr lang="zh-CN" altLang="en-US" sz="1800" dirty="0"/>
              <a:t>，任务类型包括</a:t>
            </a:r>
            <a:r>
              <a:rPr lang="zh-CN" altLang="en-US" sz="1800" dirty="0">
                <a:solidFill>
                  <a:srgbClr val="FF3B3B"/>
                </a:solidFill>
              </a:rPr>
              <a:t>基础算法、综合应用、数据分析</a:t>
            </a:r>
            <a:r>
              <a:rPr lang="zh-CN" altLang="en-US" sz="1800" dirty="0"/>
              <a:t>等，以在线编程形式完成；组内成员分别独立参赛，指导老师可以对组内成员给以指导</a:t>
            </a:r>
          </a:p>
        </p:txBody>
      </p:sp>
    </p:spTree>
    <p:extLst>
      <p:ext uri="{BB962C8B-B14F-4D97-AF65-F5344CB8AC3E}">
        <p14:creationId xmlns:p14="http://schemas.microsoft.com/office/powerpoint/2010/main" val="1868453541"/>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DBABF37-526A-4262-B068-177F3EE6AD58}"/>
              </a:ext>
            </a:extLst>
          </p:cNvPr>
          <p:cNvSpPr>
            <a:spLocks noGrp="1"/>
          </p:cNvSpPr>
          <p:nvPr>
            <p:ph type="title"/>
          </p:nvPr>
        </p:nvSpPr>
        <p:spPr/>
        <p:txBody>
          <a:bodyPr/>
          <a:lstStyle/>
          <a:p>
            <a:r>
              <a:rPr lang="zh-CN" altLang="en-US" dirty="0"/>
              <a:t>赛事安排</a:t>
            </a:r>
          </a:p>
        </p:txBody>
      </p:sp>
      <p:sp>
        <p:nvSpPr>
          <p:cNvPr id="3" name="内容占位符 2">
            <a:extLst>
              <a:ext uri="{FF2B5EF4-FFF2-40B4-BE49-F238E27FC236}">
                <a16:creationId xmlns:a16="http://schemas.microsoft.com/office/drawing/2014/main" id="{2E14B3F2-CEC6-4A2A-A6D1-C6542CB4911C}"/>
              </a:ext>
            </a:extLst>
          </p:cNvPr>
          <p:cNvSpPr>
            <a:spLocks noGrp="1"/>
          </p:cNvSpPr>
          <p:nvPr>
            <p:ph idx="1"/>
          </p:nvPr>
        </p:nvSpPr>
        <p:spPr>
          <a:xfrm>
            <a:off x="457200" y="1340768"/>
            <a:ext cx="8229600" cy="4646141"/>
          </a:xfrm>
        </p:spPr>
        <p:txBody>
          <a:bodyPr/>
          <a:lstStyle/>
          <a:p>
            <a:pPr lvl="1">
              <a:spcAft>
                <a:spcPts val="0"/>
              </a:spcAft>
            </a:pPr>
            <a:r>
              <a:rPr lang="zh-CN" altLang="en-US" sz="2000" dirty="0">
                <a:solidFill>
                  <a:srgbClr val="FF0000"/>
                </a:solidFill>
              </a:rPr>
              <a:t>评分标准：</a:t>
            </a:r>
            <a:endParaRPr lang="en-US" altLang="zh-CN" sz="2000" dirty="0">
              <a:solidFill>
                <a:srgbClr val="FF0000"/>
              </a:solidFill>
            </a:endParaRPr>
          </a:p>
          <a:p>
            <a:pPr lvl="2">
              <a:spcAft>
                <a:spcPts val="0"/>
              </a:spcAft>
            </a:pPr>
            <a:r>
              <a:rPr lang="zh-CN" altLang="en-US" sz="1800" dirty="0"/>
              <a:t>对于每项开发任务，在有效时间内通过测试即得分，得分相同则耗时短者获胜；各组成员分别计成绩，小组在每个关卡的得分取组内成员在该关卡的最好成绩，最终所有关卡加和得到本小组项目挑战赛的成绩</a:t>
            </a:r>
          </a:p>
          <a:p>
            <a:pPr lvl="1">
              <a:spcAft>
                <a:spcPts val="0"/>
              </a:spcAft>
            </a:pPr>
            <a:r>
              <a:rPr lang="zh-CN" altLang="en-US" sz="2000" dirty="0">
                <a:solidFill>
                  <a:srgbClr val="FF0000"/>
                </a:solidFill>
              </a:rPr>
              <a:t>竞赛网站：</a:t>
            </a:r>
            <a:endParaRPr lang="en-US" altLang="zh-CN" sz="2000" dirty="0">
              <a:solidFill>
                <a:srgbClr val="FF0000"/>
              </a:solidFill>
            </a:endParaRPr>
          </a:p>
          <a:p>
            <a:pPr lvl="2">
              <a:spcAft>
                <a:spcPts val="0"/>
              </a:spcAft>
            </a:pPr>
            <a:r>
              <a:rPr lang="en-US" altLang="zh-CN" sz="1800" dirty="0"/>
              <a:t>https://trustie.educoder.net/competitions/gcc-dev-2018</a:t>
            </a:r>
            <a:endParaRPr lang="zh-CN" altLang="en-US" sz="1800" dirty="0"/>
          </a:p>
        </p:txBody>
      </p:sp>
      <p:pic>
        <p:nvPicPr>
          <p:cNvPr id="4" name="图片 3">
            <a:extLst>
              <a:ext uri="{FF2B5EF4-FFF2-40B4-BE49-F238E27FC236}">
                <a16:creationId xmlns:a16="http://schemas.microsoft.com/office/drawing/2014/main" id="{69780CA4-D5DE-4DB3-9152-B4F6B3070102}"/>
              </a:ext>
            </a:extLst>
          </p:cNvPr>
          <p:cNvPicPr>
            <a:picLocks noChangeAspect="1"/>
          </p:cNvPicPr>
          <p:nvPr/>
        </p:nvPicPr>
        <p:blipFill>
          <a:blip r:embed="rId2"/>
          <a:stretch>
            <a:fillRect/>
          </a:stretch>
        </p:blipFill>
        <p:spPr>
          <a:xfrm>
            <a:off x="457200" y="3481986"/>
            <a:ext cx="5760640" cy="2485901"/>
          </a:xfrm>
          <a:prstGeom prst="rect">
            <a:avLst/>
          </a:prstGeom>
        </p:spPr>
      </p:pic>
      <p:pic>
        <p:nvPicPr>
          <p:cNvPr id="5" name="图片 4">
            <a:extLst>
              <a:ext uri="{FF2B5EF4-FFF2-40B4-BE49-F238E27FC236}">
                <a16:creationId xmlns:a16="http://schemas.microsoft.com/office/drawing/2014/main" id="{5D847489-51B3-4095-85B5-ED653BA1BB2D}"/>
              </a:ext>
            </a:extLst>
          </p:cNvPr>
          <p:cNvPicPr>
            <a:picLocks noChangeAspect="1"/>
          </p:cNvPicPr>
          <p:nvPr/>
        </p:nvPicPr>
        <p:blipFill rotWithShape="1">
          <a:blip r:embed="rId3"/>
          <a:srcRect l="61886"/>
          <a:stretch/>
        </p:blipFill>
        <p:spPr>
          <a:xfrm>
            <a:off x="6309012" y="3739104"/>
            <a:ext cx="1648185" cy="1504950"/>
          </a:xfrm>
          <a:prstGeom prst="rect">
            <a:avLst/>
          </a:prstGeom>
        </p:spPr>
      </p:pic>
      <p:pic>
        <p:nvPicPr>
          <p:cNvPr id="6" name="图片 5">
            <a:extLst>
              <a:ext uri="{FF2B5EF4-FFF2-40B4-BE49-F238E27FC236}">
                <a16:creationId xmlns:a16="http://schemas.microsoft.com/office/drawing/2014/main" id="{518CDCDF-CC43-485A-A577-397866700505}"/>
              </a:ext>
            </a:extLst>
          </p:cNvPr>
          <p:cNvPicPr>
            <a:picLocks noChangeAspect="1"/>
          </p:cNvPicPr>
          <p:nvPr/>
        </p:nvPicPr>
        <p:blipFill rotWithShape="1">
          <a:blip r:embed="rId3"/>
          <a:srcRect r="75022"/>
          <a:stretch/>
        </p:blipFill>
        <p:spPr>
          <a:xfrm>
            <a:off x="7800652" y="3735685"/>
            <a:ext cx="1080120" cy="1504950"/>
          </a:xfrm>
          <a:prstGeom prst="rect">
            <a:avLst/>
          </a:prstGeom>
        </p:spPr>
      </p:pic>
    </p:spTree>
    <p:extLst>
      <p:ext uri="{BB962C8B-B14F-4D97-AF65-F5344CB8AC3E}">
        <p14:creationId xmlns:p14="http://schemas.microsoft.com/office/powerpoint/2010/main" val="4268551213"/>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组合 25">
            <a:extLst>
              <a:ext uri="{FF2B5EF4-FFF2-40B4-BE49-F238E27FC236}">
                <a16:creationId xmlns:a16="http://schemas.microsoft.com/office/drawing/2014/main" id="{08E24F00-6BB4-4183-84D7-2935CF27F2B3}"/>
              </a:ext>
            </a:extLst>
          </p:cNvPr>
          <p:cNvGrpSpPr/>
          <p:nvPr/>
        </p:nvGrpSpPr>
        <p:grpSpPr>
          <a:xfrm>
            <a:off x="0" y="2612424"/>
            <a:ext cx="9144000" cy="4287864"/>
            <a:chOff x="0" y="2612424"/>
            <a:chExt cx="9144000" cy="4287864"/>
          </a:xfrm>
        </p:grpSpPr>
        <p:pic>
          <p:nvPicPr>
            <p:cNvPr id="19" name="图片 18">
              <a:extLst>
                <a:ext uri="{FF2B5EF4-FFF2-40B4-BE49-F238E27FC236}">
                  <a16:creationId xmlns:a16="http://schemas.microsoft.com/office/drawing/2014/main" id="{38DBC81F-BF28-4710-8F3E-2A02D7C89DBB}"/>
                </a:ext>
              </a:extLst>
            </p:cNvPr>
            <p:cNvPicPr>
              <a:picLocks noChangeAspect="1"/>
            </p:cNvPicPr>
            <p:nvPr/>
          </p:nvPicPr>
          <p:blipFill>
            <a:blip r:embed="rId2"/>
            <a:stretch>
              <a:fillRect/>
            </a:stretch>
          </p:blipFill>
          <p:spPr>
            <a:xfrm>
              <a:off x="0" y="2612424"/>
              <a:ext cx="9144000" cy="4287864"/>
            </a:xfrm>
            <a:prstGeom prst="rect">
              <a:avLst/>
            </a:prstGeom>
          </p:spPr>
        </p:pic>
        <p:cxnSp>
          <p:nvCxnSpPr>
            <p:cNvPr id="16" name="直接连接符 15">
              <a:extLst>
                <a:ext uri="{FF2B5EF4-FFF2-40B4-BE49-F238E27FC236}">
                  <a16:creationId xmlns:a16="http://schemas.microsoft.com/office/drawing/2014/main" id="{A1B9FD96-3B5B-43D6-A801-04E7DBDF69FA}"/>
                </a:ext>
              </a:extLst>
            </p:cNvPr>
            <p:cNvCxnSpPr>
              <a:cxnSpLocks/>
            </p:cNvCxnSpPr>
            <p:nvPr/>
          </p:nvCxnSpPr>
          <p:spPr>
            <a:xfrm>
              <a:off x="835743" y="4680513"/>
              <a:ext cx="748234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EC266AFB-8278-4376-9C37-91526D2219D8}"/>
                </a:ext>
              </a:extLst>
            </p:cNvPr>
            <p:cNvCxnSpPr>
              <a:cxnSpLocks/>
            </p:cNvCxnSpPr>
            <p:nvPr/>
          </p:nvCxnSpPr>
          <p:spPr>
            <a:xfrm>
              <a:off x="830829" y="4960732"/>
              <a:ext cx="748234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id="{82FCE85C-7557-46CC-854B-E438D6FF912D}"/>
                </a:ext>
              </a:extLst>
            </p:cNvPr>
            <p:cNvCxnSpPr>
              <a:cxnSpLocks/>
            </p:cNvCxnSpPr>
            <p:nvPr/>
          </p:nvCxnSpPr>
          <p:spPr>
            <a:xfrm>
              <a:off x="830824" y="5245868"/>
              <a:ext cx="1479757"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20" name="图片 19">
            <a:extLst>
              <a:ext uri="{FF2B5EF4-FFF2-40B4-BE49-F238E27FC236}">
                <a16:creationId xmlns:a16="http://schemas.microsoft.com/office/drawing/2014/main" id="{3D337B03-9B37-41A4-8B31-DE9B2D652EB2}"/>
              </a:ext>
            </a:extLst>
          </p:cNvPr>
          <p:cNvPicPr>
            <a:picLocks noChangeAspect="1"/>
          </p:cNvPicPr>
          <p:nvPr/>
        </p:nvPicPr>
        <p:blipFill>
          <a:blip r:embed="rId3"/>
          <a:stretch>
            <a:fillRect/>
          </a:stretch>
        </p:blipFill>
        <p:spPr>
          <a:xfrm>
            <a:off x="0" y="0"/>
            <a:ext cx="9144000" cy="3051139"/>
          </a:xfrm>
          <a:prstGeom prst="rect">
            <a:avLst/>
          </a:prstGeom>
        </p:spPr>
      </p:pic>
    </p:spTree>
    <p:extLst>
      <p:ext uri="{BB962C8B-B14F-4D97-AF65-F5344CB8AC3E}">
        <p14:creationId xmlns:p14="http://schemas.microsoft.com/office/powerpoint/2010/main" val="63485205"/>
      </p:ext>
    </p:extLst>
  </p:cSld>
  <p:clrMapOvr>
    <a:masterClrMapping/>
  </p:clrMapOvr>
  <p:transition>
    <p:wipe dir="r"/>
  </p:transition>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19050" cap="flat" cmpd="sng" algn="ctr">
          <a:solidFill>
            <a:schemeClr val="tx1"/>
          </a:solidFill>
          <a:prstDash val="solid"/>
          <a:round/>
          <a:headEnd type="none" w="med" len="med"/>
          <a:tailEnd type="none" w="med" len="med"/>
        </a:ln>
        <a:effectLst/>
      </a:spPr>
      <a:bodyPr rtlCol="0" anchor="ctr"/>
      <a:lstStyle>
        <a:defPPr algn="ctr">
          <a:defRPr dirty="0"/>
        </a:defPPr>
      </a:lstStyle>
    </a:spDef>
    <a:lnDef>
      <a:spPr bwMode="auto">
        <a:solidFill>
          <a:schemeClr val="tx1"/>
        </a:solidFill>
        <a:ln w="19050" cap="flat" cmpd="sng" algn="ctr">
          <a:solidFill>
            <a:schemeClr val="tx1"/>
          </a:solidFill>
          <a:prstDash val="solid"/>
          <a:round/>
          <a:headEnd type="none" w="med" len="med"/>
          <a:tailEnd type="triangle" w="med" len="med"/>
        </a:ln>
        <a:effectLst/>
      </a:spPr>
      <a:bodyPr/>
      <a:lstStyle/>
    </a:lnDef>
    <a:txDef>
      <a:spPr>
        <a:noFill/>
        <a:ln>
          <a:noFill/>
        </a:ln>
      </a:spPr>
      <a:bodyPr wrap="square" rtlCol="0" anchor="ctr" anchorCtr="1">
        <a:noAutofit/>
      </a:bodyPr>
      <a:lstStyle>
        <a:defPPr>
          <a:spcBef>
            <a:spcPts val="0"/>
          </a:spcBef>
          <a:defRPr dirty="0">
            <a:latin typeface="微软雅黑" pitchFamily="34" charset="-122"/>
            <a:ea typeface="微软雅黑" pitchFamily="34" charset="-122"/>
          </a:defRPr>
        </a:defPPr>
      </a:lstStyle>
    </a:tx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32611</TotalTime>
  <Words>663</Words>
  <Application>Microsoft Office PowerPoint</Application>
  <PresentationFormat>全屏显示(4:3)</PresentationFormat>
  <Paragraphs>56</Paragraphs>
  <Slides>20</Slides>
  <Notes>1</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宋体</vt:lpstr>
      <vt:lpstr>微软雅黑</vt:lpstr>
      <vt:lpstr>Arial</vt:lpstr>
      <vt:lpstr>Garamond</vt:lpstr>
      <vt:lpstr>Times New Roman</vt:lpstr>
      <vt:lpstr>Wingdings</vt:lpstr>
      <vt:lpstr>Edge</vt:lpstr>
      <vt:lpstr>全国高校绿色计算大赛</vt:lpstr>
      <vt:lpstr>大赛海报</vt:lpstr>
      <vt:lpstr>快速加入</vt:lpstr>
      <vt:lpstr>比赛概况</vt:lpstr>
      <vt:lpstr>PowerPoint 演示文稿</vt:lpstr>
      <vt:lpstr>PowerPoint 演示文稿</vt:lpstr>
      <vt:lpstr>赛事安排</vt:lpstr>
      <vt:lpstr>赛事安排</vt:lpstr>
      <vt:lpstr>PowerPoint 演示文稿</vt:lpstr>
      <vt:lpstr>赛事安排</vt:lpstr>
      <vt:lpstr>赛事安排</vt:lpstr>
      <vt:lpstr>PowerPoint 演示文稿</vt:lpstr>
      <vt:lpstr>竞赛时间</vt:lpstr>
      <vt:lpstr>PowerPoint 演示文稿</vt:lpstr>
      <vt:lpstr>PowerPoint 演示文稿</vt:lpstr>
      <vt:lpstr>报名参赛</vt:lpstr>
      <vt:lpstr>报名参赛</vt:lpstr>
      <vt:lpstr>报名参赛</vt:lpstr>
      <vt:lpstr>报名参赛</vt:lpstr>
      <vt:lpstr>PowerPoint 演示文稿</vt:lpstr>
    </vt:vector>
  </TitlesOfParts>
  <Company>MC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Natural Language Processing, Topic Modeling, Neural Text Generation and Ali Xiaomi</dc:title>
  <dc:creator>MC SYSTEM</dc:creator>
  <cp:lastModifiedBy>Xu Yueshen</cp:lastModifiedBy>
  <cp:revision>8604</cp:revision>
  <dcterms:created xsi:type="dcterms:W3CDTF">2006-04-11T12:34:34Z</dcterms:created>
  <dcterms:modified xsi:type="dcterms:W3CDTF">2018-10-14T08:09:27Z</dcterms:modified>
</cp:coreProperties>
</file>